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sldIdLst>
    <p:sldId id="271" r:id="rId5"/>
  </p:sldIdLst>
  <p:sldSz cx="6537325" cy="65373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094C"/>
    <a:srgbClr val="AFB81D"/>
    <a:srgbClr val="EC5393"/>
    <a:srgbClr val="6E3142"/>
    <a:srgbClr val="71525B"/>
    <a:srgbClr val="8E3E84"/>
    <a:srgbClr val="E7AA1F"/>
    <a:srgbClr val="77276E"/>
    <a:srgbClr val="B0B91B"/>
    <a:srgbClr val="005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123069-8B76-4C5B-92FA-E8D6FB570F8B}" v="2" dt="2024-05-06T02:50:30.6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95250" autoAdjust="0"/>
  </p:normalViewPr>
  <p:slideViewPr>
    <p:cSldViewPr snapToGrid="0">
      <p:cViewPr varScale="1">
        <p:scale>
          <a:sx n="114" d="100"/>
          <a:sy n="114" d="100"/>
        </p:scale>
        <p:origin x="27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D3F35-C8CD-440E-8854-530CDF922407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C0A48-097F-4E42-AC47-6D4FAB363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68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1pPr>
    <a:lvl2pPr marL="313776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2pPr>
    <a:lvl3pPr marL="627553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3pPr>
    <a:lvl4pPr marL="941329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4pPr>
    <a:lvl5pPr marL="1255105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5pPr>
    <a:lvl6pPr marL="1568882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6pPr>
    <a:lvl7pPr marL="1882658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7pPr>
    <a:lvl8pPr marL="2196435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8pPr>
    <a:lvl9pPr marL="2510211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C0A48-097F-4E42-AC47-6D4FAB3632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351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300" y="1069882"/>
            <a:ext cx="5556726" cy="2275958"/>
          </a:xfrm>
        </p:spPr>
        <p:txBody>
          <a:bodyPr anchor="b"/>
          <a:lstStyle>
            <a:lvl1pPr algn="ctr">
              <a:defRPr sz="4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7166" y="3433609"/>
            <a:ext cx="4902994" cy="1578340"/>
          </a:xfrm>
        </p:spPr>
        <p:txBody>
          <a:bodyPr/>
          <a:lstStyle>
            <a:lvl1pPr marL="0" indent="0" algn="ctr">
              <a:buNone/>
              <a:defRPr sz="1716"/>
            </a:lvl1pPr>
            <a:lvl2pPr marL="326852" indent="0" algn="ctr">
              <a:buNone/>
              <a:defRPr sz="1430"/>
            </a:lvl2pPr>
            <a:lvl3pPr marL="653705" indent="0" algn="ctr">
              <a:buNone/>
              <a:defRPr sz="1287"/>
            </a:lvl3pPr>
            <a:lvl4pPr marL="980557" indent="0" algn="ctr">
              <a:buNone/>
              <a:defRPr sz="1144"/>
            </a:lvl4pPr>
            <a:lvl5pPr marL="1307409" indent="0" algn="ctr">
              <a:buNone/>
              <a:defRPr sz="1144"/>
            </a:lvl5pPr>
            <a:lvl6pPr marL="1634261" indent="0" algn="ctr">
              <a:buNone/>
              <a:defRPr sz="1144"/>
            </a:lvl6pPr>
            <a:lvl7pPr marL="1961114" indent="0" algn="ctr">
              <a:buNone/>
              <a:defRPr sz="1144"/>
            </a:lvl7pPr>
            <a:lvl8pPr marL="2287966" indent="0" algn="ctr">
              <a:buNone/>
              <a:defRPr sz="1144"/>
            </a:lvl8pPr>
            <a:lvl9pPr marL="2614818" indent="0" algn="ctr">
              <a:buNone/>
              <a:defRPr sz="11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C186-C519-4FF6-807B-8E93A46B2DCE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42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72E0-6067-4439-85B0-77ED7CBB23DE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7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78273" y="348052"/>
            <a:ext cx="1409611" cy="55400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9441" y="348052"/>
            <a:ext cx="4147116" cy="55400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2F85-2761-4E2A-BB63-E75D0F8F13EA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1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AE41-E491-4A8A-A4EB-9FD2DA42BC3C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8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37" y="1629793"/>
            <a:ext cx="5638443" cy="2719345"/>
          </a:xfrm>
        </p:spPr>
        <p:txBody>
          <a:bodyPr anchor="b"/>
          <a:lstStyle>
            <a:lvl1pPr>
              <a:defRPr sz="4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037" y="4374865"/>
            <a:ext cx="5638443" cy="1430039"/>
          </a:xfrm>
        </p:spPr>
        <p:txBody>
          <a:bodyPr/>
          <a:lstStyle>
            <a:lvl1pPr marL="0" indent="0">
              <a:buNone/>
              <a:defRPr sz="1716">
                <a:solidFill>
                  <a:schemeClr val="tx1"/>
                </a:solidFill>
              </a:defRPr>
            </a:lvl1pPr>
            <a:lvl2pPr marL="326852" indent="0">
              <a:buNone/>
              <a:defRPr sz="1430">
                <a:solidFill>
                  <a:schemeClr val="tx1">
                    <a:tint val="75000"/>
                  </a:schemeClr>
                </a:solidFill>
              </a:defRPr>
            </a:lvl2pPr>
            <a:lvl3pPr marL="653705" indent="0">
              <a:buNone/>
              <a:defRPr sz="1287">
                <a:solidFill>
                  <a:schemeClr val="tx1">
                    <a:tint val="75000"/>
                  </a:schemeClr>
                </a:solidFill>
              </a:defRPr>
            </a:lvl3pPr>
            <a:lvl4pPr marL="980557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4pPr>
            <a:lvl5pPr marL="1307409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5pPr>
            <a:lvl6pPr marL="1634261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6pPr>
            <a:lvl7pPr marL="1961114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7pPr>
            <a:lvl8pPr marL="2287966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8pPr>
            <a:lvl9pPr marL="2614818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4C1-D720-4BF3-9636-5B67695B6982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1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9441" y="1740260"/>
            <a:ext cx="2778363" cy="4147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09521" y="1740260"/>
            <a:ext cx="2778363" cy="4147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B5E21-C044-4BFB-862F-F924FCF6BAC6}" type="datetime1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04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2" y="348053"/>
            <a:ext cx="5638443" cy="12635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294" y="1602553"/>
            <a:ext cx="2765594" cy="785386"/>
          </a:xfrm>
        </p:spPr>
        <p:txBody>
          <a:bodyPr anchor="b"/>
          <a:lstStyle>
            <a:lvl1pPr marL="0" indent="0">
              <a:buNone/>
              <a:defRPr sz="1716" b="1"/>
            </a:lvl1pPr>
            <a:lvl2pPr marL="326852" indent="0">
              <a:buNone/>
              <a:defRPr sz="1430" b="1"/>
            </a:lvl2pPr>
            <a:lvl3pPr marL="653705" indent="0">
              <a:buNone/>
              <a:defRPr sz="1287" b="1"/>
            </a:lvl3pPr>
            <a:lvl4pPr marL="980557" indent="0">
              <a:buNone/>
              <a:defRPr sz="1144" b="1"/>
            </a:lvl4pPr>
            <a:lvl5pPr marL="1307409" indent="0">
              <a:buNone/>
              <a:defRPr sz="1144" b="1"/>
            </a:lvl5pPr>
            <a:lvl6pPr marL="1634261" indent="0">
              <a:buNone/>
              <a:defRPr sz="1144" b="1"/>
            </a:lvl6pPr>
            <a:lvl7pPr marL="1961114" indent="0">
              <a:buNone/>
              <a:defRPr sz="1144" b="1"/>
            </a:lvl7pPr>
            <a:lvl8pPr marL="2287966" indent="0">
              <a:buNone/>
              <a:defRPr sz="1144" b="1"/>
            </a:lvl8pPr>
            <a:lvl9pPr marL="2614818" indent="0">
              <a:buNone/>
              <a:defRPr sz="11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294" y="2387940"/>
            <a:ext cx="2765594" cy="3512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9521" y="1602553"/>
            <a:ext cx="2779215" cy="785386"/>
          </a:xfrm>
        </p:spPr>
        <p:txBody>
          <a:bodyPr anchor="b"/>
          <a:lstStyle>
            <a:lvl1pPr marL="0" indent="0">
              <a:buNone/>
              <a:defRPr sz="1716" b="1"/>
            </a:lvl1pPr>
            <a:lvl2pPr marL="326852" indent="0">
              <a:buNone/>
              <a:defRPr sz="1430" b="1"/>
            </a:lvl2pPr>
            <a:lvl3pPr marL="653705" indent="0">
              <a:buNone/>
              <a:defRPr sz="1287" b="1"/>
            </a:lvl3pPr>
            <a:lvl4pPr marL="980557" indent="0">
              <a:buNone/>
              <a:defRPr sz="1144" b="1"/>
            </a:lvl4pPr>
            <a:lvl5pPr marL="1307409" indent="0">
              <a:buNone/>
              <a:defRPr sz="1144" b="1"/>
            </a:lvl5pPr>
            <a:lvl6pPr marL="1634261" indent="0">
              <a:buNone/>
              <a:defRPr sz="1144" b="1"/>
            </a:lvl6pPr>
            <a:lvl7pPr marL="1961114" indent="0">
              <a:buNone/>
              <a:defRPr sz="1144" b="1"/>
            </a:lvl7pPr>
            <a:lvl8pPr marL="2287966" indent="0">
              <a:buNone/>
              <a:defRPr sz="1144" b="1"/>
            </a:lvl8pPr>
            <a:lvl9pPr marL="2614818" indent="0">
              <a:buNone/>
              <a:defRPr sz="11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09521" y="2387940"/>
            <a:ext cx="2779215" cy="3512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AE2-5DA5-432B-98C6-1712BCE04B07}" type="datetime1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1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BAE2-E344-4E91-93D7-58FDF50611C8}" type="datetime1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1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4B015-5306-4023-B63F-30D221813879}" type="datetime1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53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3" y="435822"/>
            <a:ext cx="2108457" cy="1525376"/>
          </a:xfrm>
        </p:spPr>
        <p:txBody>
          <a:bodyPr anchor="b"/>
          <a:lstStyle>
            <a:lvl1pPr>
              <a:defRPr sz="2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214" y="941255"/>
            <a:ext cx="3309521" cy="4645738"/>
          </a:xfrm>
        </p:spPr>
        <p:txBody>
          <a:bodyPr/>
          <a:lstStyle>
            <a:lvl1pPr>
              <a:defRPr sz="2288"/>
            </a:lvl1pPr>
            <a:lvl2pPr>
              <a:defRPr sz="2002"/>
            </a:lvl2pPr>
            <a:lvl3pPr>
              <a:defRPr sz="1716"/>
            </a:lvl3pPr>
            <a:lvl4pPr>
              <a:defRPr sz="1430"/>
            </a:lvl4pPr>
            <a:lvl5pPr>
              <a:defRPr sz="1430"/>
            </a:lvl5pPr>
            <a:lvl6pPr>
              <a:defRPr sz="1430"/>
            </a:lvl6pPr>
            <a:lvl7pPr>
              <a:defRPr sz="1430"/>
            </a:lvl7pPr>
            <a:lvl8pPr>
              <a:defRPr sz="1430"/>
            </a:lvl8pPr>
            <a:lvl9pPr>
              <a:defRPr sz="14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293" y="1961197"/>
            <a:ext cx="2108457" cy="3633361"/>
          </a:xfrm>
        </p:spPr>
        <p:txBody>
          <a:bodyPr/>
          <a:lstStyle>
            <a:lvl1pPr marL="0" indent="0">
              <a:buNone/>
              <a:defRPr sz="1144"/>
            </a:lvl1pPr>
            <a:lvl2pPr marL="326852" indent="0">
              <a:buNone/>
              <a:defRPr sz="1001"/>
            </a:lvl2pPr>
            <a:lvl3pPr marL="653705" indent="0">
              <a:buNone/>
              <a:defRPr sz="858"/>
            </a:lvl3pPr>
            <a:lvl4pPr marL="980557" indent="0">
              <a:buNone/>
              <a:defRPr sz="715"/>
            </a:lvl4pPr>
            <a:lvl5pPr marL="1307409" indent="0">
              <a:buNone/>
              <a:defRPr sz="715"/>
            </a:lvl5pPr>
            <a:lvl6pPr marL="1634261" indent="0">
              <a:buNone/>
              <a:defRPr sz="715"/>
            </a:lvl6pPr>
            <a:lvl7pPr marL="1961114" indent="0">
              <a:buNone/>
              <a:defRPr sz="715"/>
            </a:lvl7pPr>
            <a:lvl8pPr marL="2287966" indent="0">
              <a:buNone/>
              <a:defRPr sz="715"/>
            </a:lvl8pPr>
            <a:lvl9pPr marL="2614818" indent="0">
              <a:buNone/>
              <a:defRPr sz="7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62EA-F4E4-472D-A95C-D193A91E33FD}" type="datetime1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5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3" y="435822"/>
            <a:ext cx="2108457" cy="1525376"/>
          </a:xfrm>
        </p:spPr>
        <p:txBody>
          <a:bodyPr anchor="b"/>
          <a:lstStyle>
            <a:lvl1pPr>
              <a:defRPr sz="2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79214" y="941255"/>
            <a:ext cx="3309521" cy="4645738"/>
          </a:xfrm>
        </p:spPr>
        <p:txBody>
          <a:bodyPr anchor="t"/>
          <a:lstStyle>
            <a:lvl1pPr marL="0" indent="0">
              <a:buNone/>
              <a:defRPr sz="2288"/>
            </a:lvl1pPr>
            <a:lvl2pPr marL="326852" indent="0">
              <a:buNone/>
              <a:defRPr sz="2002"/>
            </a:lvl2pPr>
            <a:lvl3pPr marL="653705" indent="0">
              <a:buNone/>
              <a:defRPr sz="1716"/>
            </a:lvl3pPr>
            <a:lvl4pPr marL="980557" indent="0">
              <a:buNone/>
              <a:defRPr sz="1430"/>
            </a:lvl4pPr>
            <a:lvl5pPr marL="1307409" indent="0">
              <a:buNone/>
              <a:defRPr sz="1430"/>
            </a:lvl5pPr>
            <a:lvl6pPr marL="1634261" indent="0">
              <a:buNone/>
              <a:defRPr sz="1430"/>
            </a:lvl6pPr>
            <a:lvl7pPr marL="1961114" indent="0">
              <a:buNone/>
              <a:defRPr sz="1430"/>
            </a:lvl7pPr>
            <a:lvl8pPr marL="2287966" indent="0">
              <a:buNone/>
              <a:defRPr sz="1430"/>
            </a:lvl8pPr>
            <a:lvl9pPr marL="2614818" indent="0">
              <a:buNone/>
              <a:defRPr sz="143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293" y="1961197"/>
            <a:ext cx="2108457" cy="3633361"/>
          </a:xfrm>
        </p:spPr>
        <p:txBody>
          <a:bodyPr/>
          <a:lstStyle>
            <a:lvl1pPr marL="0" indent="0">
              <a:buNone/>
              <a:defRPr sz="1144"/>
            </a:lvl1pPr>
            <a:lvl2pPr marL="326852" indent="0">
              <a:buNone/>
              <a:defRPr sz="1001"/>
            </a:lvl2pPr>
            <a:lvl3pPr marL="653705" indent="0">
              <a:buNone/>
              <a:defRPr sz="858"/>
            </a:lvl3pPr>
            <a:lvl4pPr marL="980557" indent="0">
              <a:buNone/>
              <a:defRPr sz="715"/>
            </a:lvl4pPr>
            <a:lvl5pPr marL="1307409" indent="0">
              <a:buNone/>
              <a:defRPr sz="715"/>
            </a:lvl5pPr>
            <a:lvl6pPr marL="1634261" indent="0">
              <a:buNone/>
              <a:defRPr sz="715"/>
            </a:lvl6pPr>
            <a:lvl7pPr marL="1961114" indent="0">
              <a:buNone/>
              <a:defRPr sz="715"/>
            </a:lvl7pPr>
            <a:lvl8pPr marL="2287966" indent="0">
              <a:buNone/>
              <a:defRPr sz="715"/>
            </a:lvl8pPr>
            <a:lvl9pPr marL="2614818" indent="0">
              <a:buNone/>
              <a:defRPr sz="7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4A0-5A08-4EBF-8CA2-53587681776C}" type="datetime1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32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9441" y="348053"/>
            <a:ext cx="5638443" cy="1263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441" y="1740260"/>
            <a:ext cx="5638443" cy="4147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9441" y="6059133"/>
            <a:ext cx="1470898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BE22-AC6C-4125-ACFF-5C91727CAE47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65489" y="6059133"/>
            <a:ext cx="2206347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16986" y="6059133"/>
            <a:ext cx="1470898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7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53705" rtl="0" eaLnBrk="1" latinLnBrk="0" hangingPunct="1">
        <a:lnSpc>
          <a:spcPct val="90000"/>
        </a:lnSpc>
        <a:spcBef>
          <a:spcPct val="0"/>
        </a:spcBef>
        <a:buNone/>
        <a:defRPr sz="31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3426" indent="-163426" algn="l" defTabSz="653705" rtl="0" eaLnBrk="1" latinLnBrk="0" hangingPunct="1">
        <a:lnSpc>
          <a:spcPct val="90000"/>
        </a:lnSpc>
        <a:spcBef>
          <a:spcPts val="715"/>
        </a:spcBef>
        <a:buFont typeface="Arial" panose="020B0604020202020204" pitchFamily="34" charset="0"/>
        <a:buChar char="•"/>
        <a:defRPr sz="2002" kern="1200">
          <a:solidFill>
            <a:schemeClr val="tx1"/>
          </a:solidFill>
          <a:latin typeface="+mn-lt"/>
          <a:ea typeface="+mn-ea"/>
          <a:cs typeface="+mn-cs"/>
        </a:defRPr>
      </a:lvl1pPr>
      <a:lvl2pPr marL="490278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716" kern="1200">
          <a:solidFill>
            <a:schemeClr val="tx1"/>
          </a:solidFill>
          <a:latin typeface="+mn-lt"/>
          <a:ea typeface="+mn-ea"/>
          <a:cs typeface="+mn-cs"/>
        </a:defRPr>
      </a:lvl2pPr>
      <a:lvl3pPr marL="817131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430" kern="1200">
          <a:solidFill>
            <a:schemeClr val="tx1"/>
          </a:solidFill>
          <a:latin typeface="+mn-lt"/>
          <a:ea typeface="+mn-ea"/>
          <a:cs typeface="+mn-cs"/>
        </a:defRPr>
      </a:lvl3pPr>
      <a:lvl4pPr marL="1143983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4pPr>
      <a:lvl5pPr marL="1470835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5pPr>
      <a:lvl6pPr marL="1797688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6pPr>
      <a:lvl7pPr marL="2124540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7pPr>
      <a:lvl8pPr marL="2451392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8pPr>
      <a:lvl9pPr marL="2778244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1pPr>
      <a:lvl2pPr marL="326852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2pPr>
      <a:lvl3pPr marL="653705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3pPr>
      <a:lvl4pPr marL="980557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4pPr>
      <a:lvl5pPr marL="1307409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5pPr>
      <a:lvl6pPr marL="1634261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6pPr>
      <a:lvl7pPr marL="1961114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7pPr>
      <a:lvl8pPr marL="2287966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8pPr>
      <a:lvl9pPr marL="2614818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6CEAE1C-59A3-4C2A-89CE-787938041BC6}"/>
              </a:ext>
            </a:extLst>
          </p:cNvPr>
          <p:cNvSpPr txBox="1"/>
          <p:nvPr/>
        </p:nvSpPr>
        <p:spPr>
          <a:xfrm>
            <a:off x="1246092" y="3963698"/>
            <a:ext cx="4755203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[Company Name]</a:t>
            </a:r>
            <a:endParaRPr lang="en-US" sz="24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Futura PT Bold" panose="020B0902020204020203" pitchFamily="34" charset="0"/>
            </a:endParaRPr>
          </a:p>
          <a:p>
            <a:pPr algn="r"/>
            <a:r>
              <a:rPr lang="en-GB" sz="24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Booth: xxxx</a:t>
            </a:r>
          </a:p>
          <a:p>
            <a:pPr algn="r"/>
            <a:r>
              <a:rPr lang="en-US" sz="2200" b="1" dirty="0">
                <a:solidFill>
                  <a:srgbClr val="72094C"/>
                </a:solidFill>
                <a:latin typeface="Futura PT Book" panose="020B0502020204020303" pitchFamily="34" charset="0"/>
              </a:rPr>
              <a:t>Register at www.aclechina.com</a:t>
            </a:r>
            <a:endParaRPr lang="en-GB" sz="2200" b="1" dirty="0">
              <a:solidFill>
                <a:srgbClr val="72094C"/>
              </a:solidFill>
              <a:latin typeface="Futura PT Book" panose="020B0502020204020303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054D140-6346-59D3-907A-4A0D9242B0E9}"/>
              </a:ext>
            </a:extLst>
          </p:cNvPr>
          <p:cNvSpPr/>
          <p:nvPr/>
        </p:nvSpPr>
        <p:spPr>
          <a:xfrm>
            <a:off x="0" y="0"/>
            <a:ext cx="6537324" cy="6537325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purple and white logo&#10;&#10;Description automatically generated">
            <a:extLst>
              <a:ext uri="{FF2B5EF4-FFF2-40B4-BE49-F238E27FC236}">
                <a16:creationId xmlns:a16="http://schemas.microsoft.com/office/drawing/2014/main" id="{BD239DAA-ECB2-02B4-1662-F7A1865141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96"/>
            <a:ext cx="6537325" cy="3677245"/>
          </a:xfrm>
          <a:prstGeom prst="rect">
            <a:avLst/>
          </a:prstGeom>
        </p:spPr>
      </p:pic>
      <p:pic>
        <p:nvPicPr>
          <p:cNvPr id="3" name="Picture 2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E052BB25-F80C-D92F-D235-97D7403F9A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443" y="5321687"/>
            <a:ext cx="943709" cy="94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342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C40F2E2D7FF24FB264AD5FF850FE47" ma:contentTypeVersion="19" ma:contentTypeDescription="Create a new document." ma:contentTypeScope="" ma:versionID="8c21602ada9e9ba07d243da17dd52c42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a01dd8f79736050dc5c8450e5dd8ede5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  <xsd:element ref="ns3:ModifiedDateand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odifiedDateandTime" ma:index="26" nillable="true" ma:displayName="Modified Date and Time" ma:format="DateTime" ma:internalName="ModifiedDateandTim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  <ModifiedDateandTime xmlns="1c8cae9a-ed1a-405b-8b10-305b8e924a00" xsi:nil="true"/>
  </documentManagement>
</p:properties>
</file>

<file path=customXml/itemProps1.xml><?xml version="1.0" encoding="utf-8"?>
<ds:datastoreItem xmlns:ds="http://schemas.openxmlformats.org/officeDocument/2006/customXml" ds:itemID="{8B4E8999-3FC9-4879-B993-31F50ACFB9BB}"/>
</file>

<file path=customXml/itemProps2.xml><?xml version="1.0" encoding="utf-8"?>
<ds:datastoreItem xmlns:ds="http://schemas.openxmlformats.org/officeDocument/2006/customXml" ds:itemID="{34393748-5B6E-4ECF-AF0D-BF61DF10FA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EF9663-2999-4DDF-879D-B53FC4936924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141786b9-c4e5-4bfc-95ac-d6544a536d42"/>
    <ds:schemaRef ds:uri="1c8cae9a-ed1a-405b-8b10-305b8e924a0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19382</TotalTime>
  <Words>15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Futura PT Bold</vt:lpstr>
      <vt:lpstr>Futura PT Book</vt:lpstr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Kwok, Chion</dc:creator>
  <cp:lastModifiedBy>Tong, Rose</cp:lastModifiedBy>
  <cp:revision>50</cp:revision>
  <dcterms:created xsi:type="dcterms:W3CDTF">2021-10-06T05:12:24Z</dcterms:created>
  <dcterms:modified xsi:type="dcterms:W3CDTF">2024-05-06T02:51:10Z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ClassificationContentMarkingFooterLocations">
    <vt:lpwstr>Office Theme:9</vt:lpwstr>
  </property>
  <property fmtid="{D5CDD505-2E9C-101B-9397-08002B2CF9AE}" pid="4" name="ClassificationContentMarkingFooterText">
    <vt:lpwstr>Information Classification: Public</vt:lpwstr>
  </property>
  <property fmtid="{D5CDD505-2E9C-101B-9397-08002B2CF9AE}" pid="5" name="MSIP_Label_57969209-987a-410d-ac15-d40f31778c48_Enabled">
    <vt:lpwstr>true</vt:lpwstr>
  </property>
  <property fmtid="{D5CDD505-2E9C-101B-9397-08002B2CF9AE}" pid="6" name="MSIP_Label_57969209-987a-410d-ac15-d40f31778c48_SetDate">
    <vt:lpwstr>2024-04-16T06:47:45Z</vt:lpwstr>
  </property>
  <property fmtid="{D5CDD505-2E9C-101B-9397-08002B2CF9AE}" pid="7" name="MSIP_Label_57969209-987a-410d-ac15-d40f31778c48_Method">
    <vt:lpwstr>Privileged</vt:lpwstr>
  </property>
  <property fmtid="{D5CDD505-2E9C-101B-9397-08002B2CF9AE}" pid="8" name="MSIP_Label_57969209-987a-410d-ac15-d40f31778c48_Name">
    <vt:lpwstr>57969209-987a-410d-ac15-d40f31778c48</vt:lpwstr>
  </property>
  <property fmtid="{D5CDD505-2E9C-101B-9397-08002B2CF9AE}" pid="9" name="MSIP_Label_57969209-987a-410d-ac15-d40f31778c48_SiteId">
    <vt:lpwstr>2567d566-604c-408a-8a60-55d0dc9d9d6b</vt:lpwstr>
  </property>
  <property fmtid="{D5CDD505-2E9C-101B-9397-08002B2CF9AE}" pid="10" name="MSIP_Label_57969209-987a-410d-ac15-d40f31778c48_ActionId">
    <vt:lpwstr>d7da04c4-5ba4-495d-b2ac-8ae91c8a2649</vt:lpwstr>
  </property>
  <property fmtid="{D5CDD505-2E9C-101B-9397-08002B2CF9AE}" pid="11" name="MSIP_Label_57969209-987a-410d-ac15-d40f31778c48_ContentBits">
    <vt:lpwstr>0</vt:lpwstr>
  </property>
</Properties>
</file>