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11430000" cy="3619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4E"/>
    <a:srgbClr val="AFB81D"/>
    <a:srgbClr val="7DD0DF"/>
    <a:srgbClr val="1C18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FDC82D-AD31-4342-AA93-2E6A207946C2}" v="2" dt="2024-05-06T02:43:22.2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38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ng, Rose" userId="0b05fd4c-9245-490f-be0a-6d500809c570" providerId="ADAL" clId="{3AFDC82D-AD31-4342-AA93-2E6A207946C2}"/>
    <pc:docChg chg="custSel modSld">
      <pc:chgData name="Tong, Rose" userId="0b05fd4c-9245-490f-be0a-6d500809c570" providerId="ADAL" clId="{3AFDC82D-AD31-4342-AA93-2E6A207946C2}" dt="2024-05-06T02:42:44.558" v="7" actId="1076"/>
      <pc:docMkLst>
        <pc:docMk/>
      </pc:docMkLst>
      <pc:sldChg chg="addSp delSp modSp mod">
        <pc:chgData name="Tong, Rose" userId="0b05fd4c-9245-490f-be0a-6d500809c570" providerId="ADAL" clId="{3AFDC82D-AD31-4342-AA93-2E6A207946C2}" dt="2024-05-06T02:42:44.558" v="7" actId="1076"/>
        <pc:sldMkLst>
          <pc:docMk/>
          <pc:sldMk cId="4082126726" sldId="257"/>
        </pc:sldMkLst>
        <pc:picChg chg="del">
          <ac:chgData name="Tong, Rose" userId="0b05fd4c-9245-490f-be0a-6d500809c570" providerId="ADAL" clId="{3AFDC82D-AD31-4342-AA93-2E6A207946C2}" dt="2024-05-06T02:42:41.188" v="6" actId="478"/>
          <ac:picMkLst>
            <pc:docMk/>
            <pc:sldMk cId="4082126726" sldId="257"/>
            <ac:picMk id="4" creationId="{526BB3C9-7DB1-A460-9F77-9FE4A944B86F}"/>
          </ac:picMkLst>
        </pc:picChg>
        <pc:picChg chg="add mod">
          <ac:chgData name="Tong, Rose" userId="0b05fd4c-9245-490f-be0a-6d500809c570" providerId="ADAL" clId="{3AFDC82D-AD31-4342-AA93-2E6A207946C2}" dt="2024-05-06T02:42:44.558" v="7" actId="1076"/>
          <ac:picMkLst>
            <pc:docMk/>
            <pc:sldMk cId="4082126726" sldId="257"/>
            <ac:picMk id="5" creationId="{391ABC44-DF23-CB7D-3C3C-55214901237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50" y="592358"/>
            <a:ext cx="8572500" cy="1260122"/>
          </a:xfrm>
        </p:spPr>
        <p:txBody>
          <a:bodyPr anchor="b"/>
          <a:lstStyle>
            <a:lvl1pPr algn="ctr">
              <a:defRPr sz="31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50" y="1901076"/>
            <a:ext cx="8572500" cy="873874"/>
          </a:xfrm>
        </p:spPr>
        <p:txBody>
          <a:bodyPr/>
          <a:lstStyle>
            <a:lvl1pPr marL="0" indent="0" algn="ctr">
              <a:buNone/>
              <a:defRPr sz="1267"/>
            </a:lvl1pPr>
            <a:lvl2pPr marL="241310" indent="0" algn="ctr">
              <a:buNone/>
              <a:defRPr sz="1056"/>
            </a:lvl2pPr>
            <a:lvl3pPr marL="482620" indent="0" algn="ctr">
              <a:buNone/>
              <a:defRPr sz="950"/>
            </a:lvl3pPr>
            <a:lvl4pPr marL="723930" indent="0" algn="ctr">
              <a:buNone/>
              <a:defRPr sz="844"/>
            </a:lvl4pPr>
            <a:lvl5pPr marL="965241" indent="0" algn="ctr">
              <a:buNone/>
              <a:defRPr sz="844"/>
            </a:lvl5pPr>
            <a:lvl6pPr marL="1206551" indent="0" algn="ctr">
              <a:buNone/>
              <a:defRPr sz="844"/>
            </a:lvl6pPr>
            <a:lvl7pPr marL="1447861" indent="0" algn="ctr">
              <a:buNone/>
              <a:defRPr sz="844"/>
            </a:lvl7pPr>
            <a:lvl8pPr marL="1689171" indent="0" algn="ctr">
              <a:buNone/>
              <a:defRPr sz="844"/>
            </a:lvl8pPr>
            <a:lvl9pPr marL="1930481" indent="0" algn="ctr">
              <a:buNone/>
              <a:defRPr sz="84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761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649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79594" y="192705"/>
            <a:ext cx="2464594" cy="306735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5813" y="192705"/>
            <a:ext cx="7250906" cy="306735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12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292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859" y="902362"/>
            <a:ext cx="9858375" cy="1505611"/>
          </a:xfrm>
        </p:spPr>
        <p:txBody>
          <a:bodyPr anchor="b"/>
          <a:lstStyle>
            <a:lvl1pPr>
              <a:defRPr sz="31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859" y="2422217"/>
            <a:ext cx="9858375" cy="791765"/>
          </a:xfrm>
        </p:spPr>
        <p:txBody>
          <a:bodyPr/>
          <a:lstStyle>
            <a:lvl1pPr marL="0" indent="0">
              <a:buNone/>
              <a:defRPr sz="1267">
                <a:solidFill>
                  <a:schemeClr val="tx1">
                    <a:tint val="75000"/>
                  </a:schemeClr>
                </a:solidFill>
              </a:defRPr>
            </a:lvl1pPr>
            <a:lvl2pPr marL="241310" indent="0">
              <a:buNone/>
              <a:defRPr sz="1056">
                <a:solidFill>
                  <a:schemeClr val="tx1">
                    <a:tint val="75000"/>
                  </a:schemeClr>
                </a:solidFill>
              </a:defRPr>
            </a:lvl2pPr>
            <a:lvl3pPr marL="482620" indent="0">
              <a:buNone/>
              <a:defRPr sz="950">
                <a:solidFill>
                  <a:schemeClr val="tx1">
                    <a:tint val="75000"/>
                  </a:schemeClr>
                </a:solidFill>
              </a:defRPr>
            </a:lvl3pPr>
            <a:lvl4pPr marL="723930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4pPr>
            <a:lvl5pPr marL="96524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5pPr>
            <a:lvl6pPr marL="120655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6pPr>
            <a:lvl7pPr marL="144786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7pPr>
            <a:lvl8pPr marL="168917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8pPr>
            <a:lvl9pPr marL="193048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38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5813" y="963524"/>
            <a:ext cx="4857750" cy="22965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6438" y="963524"/>
            <a:ext cx="4857750" cy="22965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296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192705"/>
            <a:ext cx="9858375" cy="699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02" y="887281"/>
            <a:ext cx="4835425" cy="434842"/>
          </a:xfrm>
        </p:spPr>
        <p:txBody>
          <a:bodyPr anchor="b"/>
          <a:lstStyle>
            <a:lvl1pPr marL="0" indent="0">
              <a:buNone/>
              <a:defRPr sz="1267" b="1"/>
            </a:lvl1pPr>
            <a:lvl2pPr marL="241310" indent="0">
              <a:buNone/>
              <a:defRPr sz="1056" b="1"/>
            </a:lvl2pPr>
            <a:lvl3pPr marL="482620" indent="0">
              <a:buNone/>
              <a:defRPr sz="950" b="1"/>
            </a:lvl3pPr>
            <a:lvl4pPr marL="723930" indent="0">
              <a:buNone/>
              <a:defRPr sz="844" b="1"/>
            </a:lvl4pPr>
            <a:lvl5pPr marL="965241" indent="0">
              <a:buNone/>
              <a:defRPr sz="844" b="1"/>
            </a:lvl5pPr>
            <a:lvl6pPr marL="1206551" indent="0">
              <a:buNone/>
              <a:defRPr sz="844" b="1"/>
            </a:lvl6pPr>
            <a:lvl7pPr marL="1447861" indent="0">
              <a:buNone/>
              <a:defRPr sz="844" b="1"/>
            </a:lvl7pPr>
            <a:lvl8pPr marL="1689171" indent="0">
              <a:buNone/>
              <a:defRPr sz="844" b="1"/>
            </a:lvl8pPr>
            <a:lvl9pPr marL="1930481" indent="0">
              <a:buNone/>
              <a:defRPr sz="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7302" y="1322123"/>
            <a:ext cx="4835425" cy="1944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86437" y="887281"/>
            <a:ext cx="4859239" cy="434842"/>
          </a:xfrm>
        </p:spPr>
        <p:txBody>
          <a:bodyPr anchor="b"/>
          <a:lstStyle>
            <a:lvl1pPr marL="0" indent="0">
              <a:buNone/>
              <a:defRPr sz="1267" b="1"/>
            </a:lvl1pPr>
            <a:lvl2pPr marL="241310" indent="0">
              <a:buNone/>
              <a:defRPr sz="1056" b="1"/>
            </a:lvl2pPr>
            <a:lvl3pPr marL="482620" indent="0">
              <a:buNone/>
              <a:defRPr sz="950" b="1"/>
            </a:lvl3pPr>
            <a:lvl4pPr marL="723930" indent="0">
              <a:buNone/>
              <a:defRPr sz="844" b="1"/>
            </a:lvl4pPr>
            <a:lvl5pPr marL="965241" indent="0">
              <a:buNone/>
              <a:defRPr sz="844" b="1"/>
            </a:lvl5pPr>
            <a:lvl6pPr marL="1206551" indent="0">
              <a:buNone/>
              <a:defRPr sz="844" b="1"/>
            </a:lvl6pPr>
            <a:lvl7pPr marL="1447861" indent="0">
              <a:buNone/>
              <a:defRPr sz="844" b="1"/>
            </a:lvl7pPr>
            <a:lvl8pPr marL="1689171" indent="0">
              <a:buNone/>
              <a:defRPr sz="844" b="1"/>
            </a:lvl8pPr>
            <a:lvl9pPr marL="1930481" indent="0">
              <a:buNone/>
              <a:defRPr sz="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86437" y="1322123"/>
            <a:ext cx="4859239" cy="1944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376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814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9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2" y="241300"/>
            <a:ext cx="3686472" cy="844550"/>
          </a:xfrm>
        </p:spPr>
        <p:txBody>
          <a:bodyPr anchor="b"/>
          <a:lstStyle>
            <a:lvl1pPr>
              <a:defRPr sz="16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9238" y="521141"/>
            <a:ext cx="5786438" cy="2572191"/>
          </a:xfrm>
        </p:spPr>
        <p:txBody>
          <a:bodyPr/>
          <a:lstStyle>
            <a:lvl1pPr>
              <a:defRPr sz="1689"/>
            </a:lvl1pPr>
            <a:lvl2pPr>
              <a:defRPr sz="1478"/>
            </a:lvl2pPr>
            <a:lvl3pPr>
              <a:defRPr sz="1267"/>
            </a:lvl3pPr>
            <a:lvl4pPr>
              <a:defRPr sz="1056"/>
            </a:lvl4pPr>
            <a:lvl5pPr>
              <a:defRPr sz="1056"/>
            </a:lvl5pPr>
            <a:lvl6pPr>
              <a:defRPr sz="1056"/>
            </a:lvl6pPr>
            <a:lvl7pPr>
              <a:defRPr sz="1056"/>
            </a:lvl7pPr>
            <a:lvl8pPr>
              <a:defRPr sz="1056"/>
            </a:lvl8pPr>
            <a:lvl9pPr>
              <a:defRPr sz="105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2" y="1085850"/>
            <a:ext cx="3686472" cy="2011671"/>
          </a:xfrm>
        </p:spPr>
        <p:txBody>
          <a:bodyPr/>
          <a:lstStyle>
            <a:lvl1pPr marL="0" indent="0">
              <a:buNone/>
              <a:defRPr sz="844"/>
            </a:lvl1pPr>
            <a:lvl2pPr marL="241310" indent="0">
              <a:buNone/>
              <a:defRPr sz="739"/>
            </a:lvl2pPr>
            <a:lvl3pPr marL="482620" indent="0">
              <a:buNone/>
              <a:defRPr sz="633"/>
            </a:lvl3pPr>
            <a:lvl4pPr marL="723930" indent="0">
              <a:buNone/>
              <a:defRPr sz="528"/>
            </a:lvl4pPr>
            <a:lvl5pPr marL="965241" indent="0">
              <a:buNone/>
              <a:defRPr sz="528"/>
            </a:lvl5pPr>
            <a:lvl6pPr marL="1206551" indent="0">
              <a:buNone/>
              <a:defRPr sz="528"/>
            </a:lvl6pPr>
            <a:lvl7pPr marL="1447861" indent="0">
              <a:buNone/>
              <a:defRPr sz="528"/>
            </a:lvl7pPr>
            <a:lvl8pPr marL="1689171" indent="0">
              <a:buNone/>
              <a:defRPr sz="528"/>
            </a:lvl8pPr>
            <a:lvl9pPr marL="1930481" indent="0">
              <a:buNone/>
              <a:defRPr sz="5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57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2" y="241300"/>
            <a:ext cx="3686472" cy="844550"/>
          </a:xfrm>
        </p:spPr>
        <p:txBody>
          <a:bodyPr anchor="b"/>
          <a:lstStyle>
            <a:lvl1pPr>
              <a:defRPr sz="16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59238" y="521141"/>
            <a:ext cx="5786438" cy="2572191"/>
          </a:xfrm>
        </p:spPr>
        <p:txBody>
          <a:bodyPr anchor="t"/>
          <a:lstStyle>
            <a:lvl1pPr marL="0" indent="0">
              <a:buNone/>
              <a:defRPr sz="1689"/>
            </a:lvl1pPr>
            <a:lvl2pPr marL="241310" indent="0">
              <a:buNone/>
              <a:defRPr sz="1478"/>
            </a:lvl2pPr>
            <a:lvl3pPr marL="482620" indent="0">
              <a:buNone/>
              <a:defRPr sz="1267"/>
            </a:lvl3pPr>
            <a:lvl4pPr marL="723930" indent="0">
              <a:buNone/>
              <a:defRPr sz="1056"/>
            </a:lvl4pPr>
            <a:lvl5pPr marL="965241" indent="0">
              <a:buNone/>
              <a:defRPr sz="1056"/>
            </a:lvl5pPr>
            <a:lvl6pPr marL="1206551" indent="0">
              <a:buNone/>
              <a:defRPr sz="1056"/>
            </a:lvl6pPr>
            <a:lvl7pPr marL="1447861" indent="0">
              <a:buNone/>
              <a:defRPr sz="1056"/>
            </a:lvl7pPr>
            <a:lvl8pPr marL="1689171" indent="0">
              <a:buNone/>
              <a:defRPr sz="1056"/>
            </a:lvl8pPr>
            <a:lvl9pPr marL="1930481" indent="0">
              <a:buNone/>
              <a:defRPr sz="105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2" y="1085850"/>
            <a:ext cx="3686472" cy="2011671"/>
          </a:xfrm>
        </p:spPr>
        <p:txBody>
          <a:bodyPr/>
          <a:lstStyle>
            <a:lvl1pPr marL="0" indent="0">
              <a:buNone/>
              <a:defRPr sz="844"/>
            </a:lvl1pPr>
            <a:lvl2pPr marL="241310" indent="0">
              <a:buNone/>
              <a:defRPr sz="739"/>
            </a:lvl2pPr>
            <a:lvl3pPr marL="482620" indent="0">
              <a:buNone/>
              <a:defRPr sz="633"/>
            </a:lvl3pPr>
            <a:lvl4pPr marL="723930" indent="0">
              <a:buNone/>
              <a:defRPr sz="528"/>
            </a:lvl4pPr>
            <a:lvl5pPr marL="965241" indent="0">
              <a:buNone/>
              <a:defRPr sz="528"/>
            </a:lvl5pPr>
            <a:lvl6pPr marL="1206551" indent="0">
              <a:buNone/>
              <a:defRPr sz="528"/>
            </a:lvl6pPr>
            <a:lvl7pPr marL="1447861" indent="0">
              <a:buNone/>
              <a:defRPr sz="528"/>
            </a:lvl7pPr>
            <a:lvl8pPr marL="1689171" indent="0">
              <a:buNone/>
              <a:defRPr sz="528"/>
            </a:lvl8pPr>
            <a:lvl9pPr marL="1930481" indent="0">
              <a:buNone/>
              <a:defRPr sz="5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567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192705"/>
            <a:ext cx="9858375" cy="699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963524"/>
            <a:ext cx="9858375" cy="2296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813" y="3354740"/>
            <a:ext cx="2571750" cy="1927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D5759-6BAE-425D-BC26-CB4F580ECCB5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6188" y="3354740"/>
            <a:ext cx="3857625" cy="1927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2438" y="3354740"/>
            <a:ext cx="2571750" cy="1927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56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82620" rtl="0" eaLnBrk="1" latinLnBrk="0" hangingPunct="1">
        <a:lnSpc>
          <a:spcPct val="90000"/>
        </a:lnSpc>
        <a:spcBef>
          <a:spcPct val="0"/>
        </a:spcBef>
        <a:buNone/>
        <a:defRPr sz="23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655" indent="-120655" algn="l" defTabSz="482620" rtl="0" eaLnBrk="1" latinLnBrk="0" hangingPunct="1">
        <a:lnSpc>
          <a:spcPct val="90000"/>
        </a:lnSpc>
        <a:spcBef>
          <a:spcPts val="528"/>
        </a:spcBef>
        <a:buFont typeface="Arial" panose="020B0604020202020204" pitchFamily="34" charset="0"/>
        <a:buChar char="•"/>
        <a:defRPr sz="1478" kern="1200">
          <a:solidFill>
            <a:schemeClr val="tx1"/>
          </a:solidFill>
          <a:latin typeface="+mn-lt"/>
          <a:ea typeface="+mn-ea"/>
          <a:cs typeface="+mn-cs"/>
        </a:defRPr>
      </a:lvl1pPr>
      <a:lvl2pPr marL="361965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603275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1056" kern="1200">
          <a:solidFill>
            <a:schemeClr val="tx1"/>
          </a:solidFill>
          <a:latin typeface="+mn-lt"/>
          <a:ea typeface="+mn-ea"/>
          <a:cs typeface="+mn-cs"/>
        </a:defRPr>
      </a:lvl3pPr>
      <a:lvl4pPr marL="84458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4pPr>
      <a:lvl5pPr marL="108589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5pPr>
      <a:lvl6pPr marL="132720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6pPr>
      <a:lvl7pPr marL="156851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7pPr>
      <a:lvl8pPr marL="180982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8pPr>
      <a:lvl9pPr marL="205113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1pPr>
      <a:lvl2pPr marL="241310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2pPr>
      <a:lvl3pPr marL="482620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3pPr>
      <a:lvl4pPr marL="723930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4pPr>
      <a:lvl5pPr marL="96524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5pPr>
      <a:lvl6pPr marL="120655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6pPr>
      <a:lvl7pPr marL="144786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7pPr>
      <a:lvl8pPr marL="168917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8pPr>
      <a:lvl9pPr marL="193048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8D52C7E-2F96-3972-0939-9106B44F8E60}"/>
              </a:ext>
            </a:extLst>
          </p:cNvPr>
          <p:cNvSpPr txBox="1"/>
          <p:nvPr/>
        </p:nvSpPr>
        <p:spPr>
          <a:xfrm>
            <a:off x="6797041" y="709862"/>
            <a:ext cx="4164844" cy="1366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i-FI" sz="2553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[Company Name]</a:t>
            </a:r>
          </a:p>
          <a:p>
            <a:pPr algn="r"/>
            <a:r>
              <a:rPr lang="en-GB" sz="2128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Booth: xxxxx</a:t>
            </a:r>
          </a:p>
          <a:p>
            <a:pPr algn="r"/>
            <a:endParaRPr lang="en-US" sz="1600" dirty="0">
              <a:solidFill>
                <a:srgbClr val="B0B91D"/>
              </a:solidFill>
              <a:latin typeface="Futura PT Book" panose="020B0502020204020303" pitchFamily="34" charset="0"/>
            </a:endParaRPr>
          </a:p>
          <a:p>
            <a:pPr algn="r"/>
            <a:r>
              <a:rPr lang="en-US" sz="2000" b="1" dirty="0">
                <a:solidFill>
                  <a:srgbClr val="80004E"/>
                </a:solidFill>
                <a:latin typeface="Futura PT Book" panose="020B0502020204020303" pitchFamily="34" charset="0"/>
              </a:rPr>
              <a:t>Register at www.aclechina.com</a:t>
            </a:r>
            <a:endParaRPr lang="en-GB" sz="2000" b="1" dirty="0">
              <a:solidFill>
                <a:srgbClr val="80004E"/>
              </a:solidFill>
              <a:latin typeface="Futura PT Book" panose="020B0502020204020303" pitchFamily="34" charset="0"/>
            </a:endParaRPr>
          </a:p>
        </p:txBody>
      </p:sp>
      <p:pic>
        <p:nvPicPr>
          <p:cNvPr id="9" name="Picture 8" descr="A purple and white logo&#10;&#10;Description automatically generated">
            <a:extLst>
              <a:ext uri="{FF2B5EF4-FFF2-40B4-BE49-F238E27FC236}">
                <a16:creationId xmlns:a16="http://schemas.microsoft.com/office/drawing/2014/main" id="{96356F56-BD4A-B3B0-74FA-7456FF3F70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34667" cy="3619500"/>
          </a:xfrm>
          <a:prstGeom prst="rect">
            <a:avLst/>
          </a:prstGeom>
        </p:spPr>
      </p:pic>
      <p:pic>
        <p:nvPicPr>
          <p:cNvPr id="5" name="Picture 4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391ABC44-DF23-CB7D-3C3C-5521490123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2679" y="2297474"/>
            <a:ext cx="890270" cy="890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126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1786b9-c4e5-4bfc-95ac-d6544a536d42" xsi:nil="true"/>
    <lcf76f155ced4ddcb4097134ff3c332f xmlns="1c8cae9a-ed1a-405b-8b10-305b8e924a00">
      <Terms xmlns="http://schemas.microsoft.com/office/infopath/2007/PartnerControls"/>
    </lcf76f155ced4ddcb4097134ff3c332f>
    <ModifiedDateandTime xmlns="1c8cae9a-ed1a-405b-8b10-305b8e924a0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C40F2E2D7FF24FB264AD5FF850FE47" ma:contentTypeVersion="19" ma:contentTypeDescription="Create a new document." ma:contentTypeScope="" ma:versionID="8c21602ada9e9ba07d243da17dd52c42">
  <xsd:schema xmlns:xsd="http://www.w3.org/2001/XMLSchema" xmlns:xs="http://www.w3.org/2001/XMLSchema" xmlns:p="http://schemas.microsoft.com/office/2006/metadata/properties" xmlns:ns2="141786b9-c4e5-4bfc-95ac-d6544a536d42" xmlns:ns3="1c8cae9a-ed1a-405b-8b10-305b8e924a00" targetNamespace="http://schemas.microsoft.com/office/2006/metadata/properties" ma:root="true" ma:fieldsID="a01dd8f79736050dc5c8450e5dd8ede5" ns2:_="" ns3:_="">
    <xsd:import namespace="141786b9-c4e5-4bfc-95ac-d6544a536d42"/>
    <xsd:import namespace="1c8cae9a-ed1a-405b-8b10-305b8e924a0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  <xsd:element ref="ns3:ModifiedDateand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1786b9-c4e5-4bfc-95ac-d6544a536d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bad7b7-4afe-4a86-a420-4c2d86f18f9c}" ma:internalName="TaxCatchAll" ma:showField="CatchAllData" ma:web="141786b9-c4e5-4bfc-95ac-d6544a536d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cae9a-ed1a-405b-8b10-305b8e924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odifiedDateandTime" ma:index="26" nillable="true" ma:displayName="Modified Date and Time" ma:format="DateTime" ma:internalName="ModifiedDateandTim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A52897-ABD8-4AD4-8653-68A1F8C4DC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C397A6-7B8D-48E6-A3E9-BC42B2F11F29}">
  <ds:schemaRefs>
    <ds:schemaRef ds:uri="http://schemas.microsoft.com/office/2006/metadata/properties"/>
    <ds:schemaRef ds:uri="http://schemas.microsoft.com/office/infopath/2007/PartnerControls"/>
    <ds:schemaRef ds:uri="141786b9-c4e5-4bfc-95ac-d6544a536d42"/>
    <ds:schemaRef ds:uri="1c8cae9a-ed1a-405b-8b10-305b8e924a00"/>
  </ds:schemaRefs>
</ds:datastoreItem>
</file>

<file path=customXml/itemProps3.xml><?xml version="1.0" encoding="utf-8"?>
<ds:datastoreItem xmlns:ds="http://schemas.openxmlformats.org/officeDocument/2006/customXml" ds:itemID="{983143B9-93BF-4BA8-AD14-76356172DBF0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188</TotalTime>
  <Words>14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Futura PT Bold</vt:lpstr>
      <vt:lpstr>Futura PT Book</vt:lpstr>
      <vt:lpstr>Arial</vt:lpstr>
      <vt:lpstr>Calibri</vt:lpstr>
      <vt:lpstr>Calibri Light</vt:lpstr>
      <vt:lpstr>Open Sans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Fung, Eddie</dc:creator>
  <cp:lastModifiedBy>Tong, Rose</cp:lastModifiedBy>
  <cp:revision>17</cp:revision>
  <dcterms:created xsi:type="dcterms:W3CDTF">2022-12-01T09:04:20Z</dcterms:created>
  <dcterms:modified xsi:type="dcterms:W3CDTF">2024-05-06T02:43:32Z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0x0101000BC40F2E2D7FF24FB264AD5FF850FE47</vt:lpwstr>
  </property>
  <property fmtid="{D5CDD505-2E9C-101B-9397-08002B2CF9AE}" pid="3" name="MediaServiceImageTags">
    <vt:lpwstr/>
  </property>
  <property fmtid="{D5CDD505-2E9C-101B-9397-08002B2CF9AE}" pid="4" name="MSIP_Label_57969209-987a-410d-ac15-d40f31778c48_Enabled">
    <vt:lpwstr>true</vt:lpwstr>
  </property>
  <property fmtid="{D5CDD505-2E9C-101B-9397-08002B2CF9AE}" pid="5" name="MSIP_Label_57969209-987a-410d-ac15-d40f31778c48_SetDate">
    <vt:lpwstr>2024-04-16T06:52:05Z</vt:lpwstr>
  </property>
  <property fmtid="{D5CDD505-2E9C-101B-9397-08002B2CF9AE}" pid="6" name="MSIP_Label_57969209-987a-410d-ac15-d40f31778c48_Method">
    <vt:lpwstr>Privileged</vt:lpwstr>
  </property>
  <property fmtid="{D5CDD505-2E9C-101B-9397-08002B2CF9AE}" pid="7" name="MSIP_Label_57969209-987a-410d-ac15-d40f31778c48_Name">
    <vt:lpwstr>57969209-987a-410d-ac15-d40f31778c48</vt:lpwstr>
  </property>
  <property fmtid="{D5CDD505-2E9C-101B-9397-08002B2CF9AE}" pid="8" name="MSIP_Label_57969209-987a-410d-ac15-d40f31778c48_SiteId">
    <vt:lpwstr>2567d566-604c-408a-8a60-55d0dc9d9d6b</vt:lpwstr>
  </property>
  <property fmtid="{D5CDD505-2E9C-101B-9397-08002B2CF9AE}" pid="9" name="MSIP_Label_57969209-987a-410d-ac15-d40f31778c48_ActionId">
    <vt:lpwstr>71a498fd-c363-4db3-82cb-eb320e83cf8d</vt:lpwstr>
  </property>
  <property fmtid="{D5CDD505-2E9C-101B-9397-08002B2CF9AE}" pid="10" name="MSIP_Label_57969209-987a-410d-ac15-d40f31778c48_ContentBits">
    <vt:lpwstr>0</vt:lpwstr>
  </property>
</Properties>
</file>