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E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F08D5-ADA7-4FBE-B9D1-3CBA24E863F3}" v="1" dt="2024-05-06T02:37:42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8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6797041" y="709862"/>
            <a:ext cx="4164844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CN" altLang="en-US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 </a:t>
            </a:r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128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xxxxx</a:t>
            </a:r>
            <a:endParaRPr lang="en-GB" sz="2128" b="1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</a:endParaRPr>
          </a:p>
          <a:p>
            <a:pPr algn="r"/>
            <a:endParaRPr lang="en-US" sz="1600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zh-CN" alt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 </a:t>
            </a:r>
            <a:r>
              <a:rPr lang="en-GB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</a:t>
            </a:r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 </a:t>
            </a:r>
            <a:r>
              <a:rPr 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www.aclechina.com</a:t>
            </a:r>
            <a:endParaRPr lang="en-GB" sz="20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</p:txBody>
      </p:sp>
      <p:pic>
        <p:nvPicPr>
          <p:cNvPr id="9" name="Picture 8" descr="A purple and white logo&#10;&#10;Description automatically generated">
            <a:extLst>
              <a:ext uri="{FF2B5EF4-FFF2-40B4-BE49-F238E27FC236}">
                <a16:creationId xmlns:a16="http://schemas.microsoft.com/office/drawing/2014/main" id="{96356F56-BD4A-B3B0-74FA-7456FF3F70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4667" cy="3619500"/>
          </a:xfrm>
          <a:prstGeom prst="rect">
            <a:avLst/>
          </a:prstGeom>
        </p:spPr>
      </p:pic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FE378D0-F6AB-E72C-FC00-5963B812E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4" y="2355995"/>
            <a:ext cx="890270" cy="89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9" ma:contentTypeDescription="Create a new document." ma:contentTypeScope="" ma:versionID="8c21602ada9e9ba07d243da17dd52c42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a01dd8f79736050dc5c8450e5dd8ede5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odified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odifiedDateandTime" ma:index="26" nillable="true" ma:displayName="Modified Date and Time" ma:format="DateTime" ma:internalName="ModifiedDateand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  <ModifiedDateandTime xmlns="1c8cae9a-ed1a-405b-8b10-305b8e924a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049650-EDAC-4887-92C5-B35316848B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192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18</cp:revision>
  <dcterms:created xsi:type="dcterms:W3CDTF">2022-12-01T09:04:20Z</dcterms:created>
  <dcterms:modified xsi:type="dcterms:W3CDTF">2024-05-06T02:38:08Z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2024-04-16T06:52:05Z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71a498fd-c363-4db3-82cb-eb320e83cf8d</vt:lpwstr>
  </property>
  <property fmtid="{D5CDD505-2E9C-101B-9397-08002B2CF9AE}" pid="10" name="MSIP_Label_57969209-987a-410d-ac15-d40f31778c48_ContentBits">
    <vt:lpwstr>0</vt:lpwstr>
  </property>
</Properties>
</file>