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860"/>
    <a:srgbClr val="B0B91D"/>
    <a:srgbClr val="6E3142"/>
    <a:srgbClr val="71525B"/>
    <a:srgbClr val="8E3E84"/>
    <a:srgbClr val="E7AA1F"/>
    <a:srgbClr val="EC5393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E9D95-6373-4C82-9FF5-3AA4A1607B61}" v="2" dt="2025-04-29T03:51:12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696E9D95-6373-4C82-9FF5-3AA4A1607B61}"/>
    <pc:docChg chg="custSel modSld">
      <pc:chgData name="Tong, Rose" userId="0b05fd4c-9245-490f-be0a-6d500809c570" providerId="ADAL" clId="{696E9D95-6373-4C82-9FF5-3AA4A1607B61}" dt="2025-04-29T03:51:25.730" v="19" actId="1076"/>
      <pc:docMkLst>
        <pc:docMk/>
      </pc:docMkLst>
      <pc:sldChg chg="addSp delSp modSp mod">
        <pc:chgData name="Tong, Rose" userId="0b05fd4c-9245-490f-be0a-6d500809c570" providerId="ADAL" clId="{696E9D95-6373-4C82-9FF5-3AA4A1607B61}" dt="2025-04-29T03:51:25.730" v="19" actId="1076"/>
        <pc:sldMkLst>
          <pc:docMk/>
          <pc:sldMk cId="2583744567" sldId="278"/>
        </pc:sldMkLst>
        <pc:spChg chg="mod">
          <ac:chgData name="Tong, Rose" userId="0b05fd4c-9245-490f-be0a-6d500809c570" providerId="ADAL" clId="{696E9D95-6373-4C82-9FF5-3AA4A1607B61}" dt="2025-04-29T03:51:08.923" v="13"/>
          <ac:spMkLst>
            <pc:docMk/>
            <pc:sldMk cId="2583744567" sldId="278"/>
            <ac:spMk id="2" creationId="{320E607E-46B4-74F1-1CEA-969203DEF09F}"/>
          </ac:spMkLst>
        </pc:spChg>
        <pc:picChg chg="add mod">
          <ac:chgData name="Tong, Rose" userId="0b05fd4c-9245-490f-be0a-6d500809c570" providerId="ADAL" clId="{696E9D95-6373-4C82-9FF5-3AA4A1607B61}" dt="2025-04-29T03:51:25.730" v="19" actId="1076"/>
          <ac:picMkLst>
            <pc:docMk/>
            <pc:sldMk cId="2583744567" sldId="278"/>
            <ac:picMk id="3" creationId="{844627A0-4A68-3293-88E6-FC081B59FAB1}"/>
          </ac:picMkLst>
        </pc:picChg>
        <pc:picChg chg="del">
          <ac:chgData name="Tong, Rose" userId="0b05fd4c-9245-490f-be0a-6d500809c570" providerId="ADAL" clId="{696E9D95-6373-4C82-9FF5-3AA4A1607B61}" dt="2025-04-29T03:47:39.550" v="4" actId="478"/>
          <ac:picMkLst>
            <pc:docMk/>
            <pc:sldMk cId="2583744567" sldId="278"/>
            <ac:picMk id="11" creationId="{4EDB7928-97C4-7695-7E09-CD6CC8AFA394}"/>
          </ac:picMkLst>
        </pc:picChg>
        <pc:picChg chg="add del mod">
          <ac:chgData name="Tong, Rose" userId="0b05fd4c-9245-490f-be0a-6d500809c570" providerId="ADAL" clId="{696E9D95-6373-4C82-9FF5-3AA4A1607B61}" dt="2025-04-29T03:51:12.415" v="14" actId="478"/>
          <ac:picMkLst>
            <pc:docMk/>
            <pc:sldMk cId="2583744567" sldId="278"/>
            <ac:picMk id="12" creationId="{AD8AB351-D13A-ECE5-635D-F78D2F26B5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631CD-ED41-7A86-AAAB-126890D8FB35}"/>
              </a:ext>
            </a:extLst>
          </p:cNvPr>
          <p:cNvSpPr/>
          <p:nvPr/>
        </p:nvSpPr>
        <p:spPr>
          <a:xfrm>
            <a:off x="-2343" y="3708957"/>
            <a:ext cx="3563182" cy="869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04216" y="3766542"/>
            <a:ext cx="3442943" cy="1184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  <a:endParaRPr lang="en-US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br>
              <a:rPr lang="en-US" sz="1500" b="1" dirty="0">
                <a:solidFill>
                  <a:srgbClr val="902860"/>
                </a:solidFill>
                <a:latin typeface="Futura PT Book" panose="020B0502020204020303" pitchFamily="34" charset="0"/>
              </a:rPr>
            </a:br>
            <a:r>
              <a:rPr lang="zh-CN" altLang="en-US" sz="16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买家登记</a:t>
            </a:r>
            <a:r>
              <a:rPr lang="en-HK" altLang="zh-CN" sz="16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: </a:t>
            </a:r>
            <a:r>
              <a:rPr lang="en-US" sz="1500" b="1" dirty="0">
                <a:solidFill>
                  <a:srgbClr val="902860"/>
                </a:solidFill>
                <a:latin typeface="Futura PT Book" panose="020B0502020204020303" pitchFamily="34" charset="0"/>
              </a:rPr>
              <a:t>www.aclechina.com</a:t>
            </a:r>
            <a:endParaRPr lang="en-GB" sz="1500" b="1" dirty="0">
              <a:solidFill>
                <a:srgbClr val="902860"/>
              </a:solidFill>
              <a:latin typeface="Futura PT Book" panose="020B050202020402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9654BF-94FA-66F2-DF89-77E54E8BA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" y="-1"/>
            <a:ext cx="3563181" cy="35631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4627A0-4A68-3293-88E6-FC081B59FA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239" y="5154844"/>
            <a:ext cx="1184940" cy="11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2AAA94-1CB4-4953-8091-F91E90667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3</cp:revision>
  <dcterms:created xsi:type="dcterms:W3CDTF">2021-10-06T05:12:24Z</dcterms:created>
  <dcterms:modified xsi:type="dcterms:W3CDTF">2025-04-29T03:51:27Z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2024-04-16T06:49:46Z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40d2afb7-905e-4dcb-9d31-3f7bb79269a0</vt:lpwstr>
  </property>
  <property fmtid="{D5CDD505-2E9C-101B-9397-08002B2CF9AE}" pid="9" name="MSIP_Label_57969209-987a-410d-ac15-d40f31778c48_ContentBits">
    <vt:lpwstr>0</vt:lpwstr>
  </property>
</Properties>
</file>