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1" r:id="rId5"/>
  </p:sldIdLst>
  <p:sldSz cx="6537325" cy="6537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094C"/>
    <a:srgbClr val="AFB81D"/>
    <a:srgbClr val="EC5393"/>
    <a:srgbClr val="6E3142"/>
    <a:srgbClr val="71525B"/>
    <a:srgbClr val="8E3E84"/>
    <a:srgbClr val="E7AA1F"/>
    <a:srgbClr val="77276E"/>
    <a:srgbClr val="B0B91B"/>
    <a:srgbClr val="005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863D69-502B-4FB1-AC49-F710C0E1CBFB}" v="5" dt="2025-04-29T03:37:23.2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24" autoAdjust="0"/>
    <p:restoredTop sz="95250" autoAdjust="0"/>
  </p:normalViewPr>
  <p:slideViewPr>
    <p:cSldViewPr snapToGrid="0">
      <p:cViewPr varScale="1">
        <p:scale>
          <a:sx n="95" d="100"/>
          <a:sy n="95" d="100"/>
        </p:scale>
        <p:origin x="16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g, Rose" userId="0b05fd4c-9245-490f-be0a-6d500809c570" providerId="ADAL" clId="{49863D69-502B-4FB1-AC49-F710C0E1CBFB}"/>
    <pc:docChg chg="undo custSel addSld delSld modSld">
      <pc:chgData name="Tong, Rose" userId="0b05fd4c-9245-490f-be0a-6d500809c570" providerId="ADAL" clId="{49863D69-502B-4FB1-AC49-F710C0E1CBFB}" dt="2025-04-29T03:37:30.062" v="26" actId="47"/>
      <pc:docMkLst>
        <pc:docMk/>
      </pc:docMkLst>
      <pc:sldChg chg="addSp delSp modSp mod">
        <pc:chgData name="Tong, Rose" userId="0b05fd4c-9245-490f-be0a-6d500809c570" providerId="ADAL" clId="{49863D69-502B-4FB1-AC49-F710C0E1CBFB}" dt="2025-04-29T03:33:12.978" v="24" actId="1076"/>
        <pc:sldMkLst>
          <pc:docMk/>
          <pc:sldMk cId="3069342253" sldId="271"/>
        </pc:sldMkLst>
        <pc:spChg chg="mod">
          <ac:chgData name="Tong, Rose" userId="0b05fd4c-9245-490f-be0a-6d500809c570" providerId="ADAL" clId="{49863D69-502B-4FB1-AC49-F710C0E1CBFB}" dt="2025-04-29T03:33:12.978" v="24" actId="1076"/>
          <ac:spMkLst>
            <pc:docMk/>
            <pc:sldMk cId="3069342253" sldId="271"/>
            <ac:spMk id="4" creationId="{C6CEAE1C-59A3-4C2A-89CE-787938041BC6}"/>
          </ac:spMkLst>
        </pc:spChg>
        <pc:picChg chg="add del mod">
          <ac:chgData name="Tong, Rose" userId="0b05fd4c-9245-490f-be0a-6d500809c570" providerId="ADAL" clId="{49863D69-502B-4FB1-AC49-F710C0E1CBFB}" dt="2025-04-29T03:30:27.377" v="7" actId="478"/>
          <ac:picMkLst>
            <pc:docMk/>
            <pc:sldMk cId="3069342253" sldId="271"/>
            <ac:picMk id="3" creationId="{5C06D9F1-50B3-C19E-D536-A62758F9C194}"/>
          </ac:picMkLst>
        </pc:picChg>
        <pc:picChg chg="del mod">
          <ac:chgData name="Tong, Rose" userId="0b05fd4c-9245-490f-be0a-6d500809c570" providerId="ADAL" clId="{49863D69-502B-4FB1-AC49-F710C0E1CBFB}" dt="2025-04-29T03:32:16.428" v="11" actId="478"/>
          <ac:picMkLst>
            <pc:docMk/>
            <pc:sldMk cId="3069342253" sldId="271"/>
            <ac:picMk id="6" creationId="{BE4CD30E-7B37-9EF9-59D6-372ECBEA5DE8}"/>
          </ac:picMkLst>
        </pc:picChg>
        <pc:picChg chg="add del mod">
          <ac:chgData name="Tong, Rose" userId="0b05fd4c-9245-490f-be0a-6d500809c570" providerId="ADAL" clId="{49863D69-502B-4FB1-AC49-F710C0E1CBFB}" dt="2025-04-29T03:30:26.269" v="6" actId="478"/>
          <ac:picMkLst>
            <pc:docMk/>
            <pc:sldMk cId="3069342253" sldId="271"/>
            <ac:picMk id="7" creationId="{2F73B7FC-F724-CD90-80BB-4B2981C08993}"/>
          </ac:picMkLst>
        </pc:picChg>
        <pc:picChg chg="add mod">
          <ac:chgData name="Tong, Rose" userId="0b05fd4c-9245-490f-be0a-6d500809c570" providerId="ADAL" clId="{49863D69-502B-4FB1-AC49-F710C0E1CBFB}" dt="2025-04-29T03:33:12.978" v="24" actId="1076"/>
          <ac:picMkLst>
            <pc:docMk/>
            <pc:sldMk cId="3069342253" sldId="271"/>
            <ac:picMk id="9" creationId="{A4F5DBE9-CDFC-48B1-9173-8A7DA73B60EB}"/>
          </ac:picMkLst>
        </pc:picChg>
        <pc:picChg chg="del">
          <ac:chgData name="Tong, Rose" userId="0b05fd4c-9245-490f-be0a-6d500809c570" providerId="ADAL" clId="{49863D69-502B-4FB1-AC49-F710C0E1CBFB}" dt="2025-04-29T03:30:10.533" v="1" actId="478"/>
          <ac:picMkLst>
            <pc:docMk/>
            <pc:sldMk cId="3069342253" sldId="271"/>
            <ac:picMk id="10" creationId="{BD239DAA-ECB2-02B4-1662-F7A18651415E}"/>
          </ac:picMkLst>
        </pc:picChg>
      </pc:sldChg>
      <pc:sldChg chg="add del">
        <pc:chgData name="Tong, Rose" userId="0b05fd4c-9245-490f-be0a-6d500809c570" providerId="ADAL" clId="{49863D69-502B-4FB1-AC49-F710C0E1CBFB}" dt="2025-04-29T03:37:30.062" v="26" actId="47"/>
        <pc:sldMkLst>
          <pc:docMk/>
          <pc:sldMk cId="2120163205" sldId="272"/>
        </pc:sldMkLst>
      </pc:sldChg>
    </pc:docChg>
  </pc:docChgLst>
  <pc:docChgLst>
    <pc:chgData name="Tong, Rose" userId="0b05fd4c-9245-490f-be0a-6d500809c570" providerId="ADAL" clId="{46F914EF-5F1F-42D4-BFA7-1C1BCF7A7AC5}"/>
    <pc:docChg chg="undo custSel modSld">
      <pc:chgData name="Tong, Rose" userId="0b05fd4c-9245-490f-be0a-6d500809c570" providerId="ADAL" clId="{46F914EF-5F1F-42D4-BFA7-1C1BCF7A7AC5}" dt="2023-05-11T02:54:22.434" v="73" actId="164"/>
      <pc:docMkLst>
        <pc:docMk/>
      </pc:docMkLst>
      <pc:sldChg chg="addSp delSp modSp mod">
        <pc:chgData name="Tong, Rose" userId="0b05fd4c-9245-490f-be0a-6d500809c570" providerId="ADAL" clId="{46F914EF-5F1F-42D4-BFA7-1C1BCF7A7AC5}" dt="2023-05-11T02:54:22.434" v="73" actId="164"/>
        <pc:sldMkLst>
          <pc:docMk/>
          <pc:sldMk cId="3069342253" sldId="271"/>
        </pc:sldMkLst>
      </pc:sldChg>
    </pc:docChg>
  </pc:docChgLst>
  <pc:docChgLst>
    <pc:chgData name="Tong, Rose" userId="0b05fd4c-9245-490f-be0a-6d500809c570" providerId="ADAL" clId="{0693E663-E0E5-42F0-8D19-CB224CBA4671}"/>
    <pc:docChg chg="custSel modSld">
      <pc:chgData name="Tong, Rose" userId="0b05fd4c-9245-490f-be0a-6d500809c570" providerId="ADAL" clId="{0693E663-E0E5-42F0-8D19-CB224CBA4671}" dt="2024-04-16T07:27:24.342" v="58" actId="1076"/>
      <pc:docMkLst>
        <pc:docMk/>
      </pc:docMkLst>
      <pc:sldChg chg="addSp delSp modSp mod">
        <pc:chgData name="Tong, Rose" userId="0b05fd4c-9245-490f-be0a-6d500809c570" providerId="ADAL" clId="{0693E663-E0E5-42F0-8D19-CB224CBA4671}" dt="2024-04-16T07:27:24.342" v="58" actId="1076"/>
        <pc:sldMkLst>
          <pc:docMk/>
          <pc:sldMk cId="3069342253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1pPr>
    <a:lvl2pPr marL="313776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2pPr>
    <a:lvl3pPr marL="627553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3pPr>
    <a:lvl4pPr marL="941329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4pPr>
    <a:lvl5pPr marL="125510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5pPr>
    <a:lvl6pPr marL="1568882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6pPr>
    <a:lvl7pPr marL="1882658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7pPr>
    <a:lvl8pPr marL="219643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8pPr>
    <a:lvl9pPr marL="2510211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35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300" y="1069882"/>
            <a:ext cx="5556726" cy="2275958"/>
          </a:xfrm>
        </p:spPr>
        <p:txBody>
          <a:bodyPr anchor="b"/>
          <a:lstStyle>
            <a:lvl1pPr algn="ctr"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7166" y="3433609"/>
            <a:ext cx="4902994" cy="1578340"/>
          </a:xfrm>
        </p:spPr>
        <p:txBody>
          <a:bodyPr/>
          <a:lstStyle>
            <a:lvl1pPr marL="0" indent="0" algn="ctr">
              <a:buNone/>
              <a:defRPr sz="1716"/>
            </a:lvl1pPr>
            <a:lvl2pPr marL="326852" indent="0" algn="ctr">
              <a:buNone/>
              <a:defRPr sz="1430"/>
            </a:lvl2pPr>
            <a:lvl3pPr marL="653705" indent="0" algn="ctr">
              <a:buNone/>
              <a:defRPr sz="1287"/>
            </a:lvl3pPr>
            <a:lvl4pPr marL="980557" indent="0" algn="ctr">
              <a:buNone/>
              <a:defRPr sz="1144"/>
            </a:lvl4pPr>
            <a:lvl5pPr marL="1307409" indent="0" algn="ctr">
              <a:buNone/>
              <a:defRPr sz="1144"/>
            </a:lvl5pPr>
            <a:lvl6pPr marL="1634261" indent="0" algn="ctr">
              <a:buNone/>
              <a:defRPr sz="1144"/>
            </a:lvl6pPr>
            <a:lvl7pPr marL="1961114" indent="0" algn="ctr">
              <a:buNone/>
              <a:defRPr sz="1144"/>
            </a:lvl7pPr>
            <a:lvl8pPr marL="2287966" indent="0" algn="ctr">
              <a:buNone/>
              <a:defRPr sz="1144"/>
            </a:lvl8pPr>
            <a:lvl9pPr marL="2614818" indent="0" algn="ctr">
              <a:buNone/>
              <a:defRPr sz="11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4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7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78273" y="348052"/>
            <a:ext cx="1409611" cy="55400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441" y="348052"/>
            <a:ext cx="4147116" cy="55400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1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8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37" y="1629793"/>
            <a:ext cx="5638443" cy="2719345"/>
          </a:xfrm>
        </p:spPr>
        <p:txBody>
          <a:bodyPr anchor="b"/>
          <a:lstStyle>
            <a:lvl1pPr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037" y="4374865"/>
            <a:ext cx="5638443" cy="1430039"/>
          </a:xfrm>
        </p:spPr>
        <p:txBody>
          <a:bodyPr/>
          <a:lstStyle>
            <a:lvl1pPr marL="0" indent="0">
              <a:buNone/>
              <a:defRPr sz="1716">
                <a:solidFill>
                  <a:schemeClr val="tx1"/>
                </a:solidFill>
              </a:defRPr>
            </a:lvl1pPr>
            <a:lvl2pPr marL="326852" indent="0">
              <a:buNone/>
              <a:defRPr sz="1430">
                <a:solidFill>
                  <a:schemeClr val="tx1">
                    <a:tint val="75000"/>
                  </a:schemeClr>
                </a:solidFill>
              </a:defRPr>
            </a:lvl2pPr>
            <a:lvl3pPr marL="653705" indent="0">
              <a:buNone/>
              <a:defRPr sz="1287">
                <a:solidFill>
                  <a:schemeClr val="tx1">
                    <a:tint val="75000"/>
                  </a:schemeClr>
                </a:solidFill>
              </a:defRPr>
            </a:lvl3pPr>
            <a:lvl4pPr marL="980557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4pPr>
            <a:lvl5pPr marL="1307409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5pPr>
            <a:lvl6pPr marL="1634261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6pPr>
            <a:lvl7pPr marL="1961114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7pPr>
            <a:lvl8pPr marL="2287966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8pPr>
            <a:lvl9pPr marL="2614818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44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952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0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2" y="348053"/>
            <a:ext cx="5638443" cy="12635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294" y="1602553"/>
            <a:ext cx="2765594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294" y="2387940"/>
            <a:ext cx="2765594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9521" y="1602553"/>
            <a:ext cx="2779215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09521" y="2387940"/>
            <a:ext cx="2779215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1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1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5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214" y="941255"/>
            <a:ext cx="3309521" cy="4645738"/>
          </a:xfrm>
        </p:spPr>
        <p:txBody>
          <a:bodyPr/>
          <a:lstStyle>
            <a:lvl1pPr>
              <a:defRPr sz="2288"/>
            </a:lvl1pPr>
            <a:lvl2pPr>
              <a:defRPr sz="2002"/>
            </a:lvl2pPr>
            <a:lvl3pPr>
              <a:defRPr sz="1716"/>
            </a:lvl3pPr>
            <a:lvl4pPr>
              <a:defRPr sz="1430"/>
            </a:lvl4pPr>
            <a:lvl5pPr>
              <a:defRPr sz="1430"/>
            </a:lvl5pPr>
            <a:lvl6pPr>
              <a:defRPr sz="1430"/>
            </a:lvl6pPr>
            <a:lvl7pPr>
              <a:defRPr sz="1430"/>
            </a:lvl7pPr>
            <a:lvl8pPr>
              <a:defRPr sz="1430"/>
            </a:lvl8pPr>
            <a:lvl9pPr>
              <a:defRPr sz="14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5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79214" y="941255"/>
            <a:ext cx="3309521" cy="4645738"/>
          </a:xfrm>
        </p:spPr>
        <p:txBody>
          <a:bodyPr anchor="t"/>
          <a:lstStyle>
            <a:lvl1pPr marL="0" indent="0">
              <a:buNone/>
              <a:defRPr sz="2288"/>
            </a:lvl1pPr>
            <a:lvl2pPr marL="326852" indent="0">
              <a:buNone/>
              <a:defRPr sz="2002"/>
            </a:lvl2pPr>
            <a:lvl3pPr marL="653705" indent="0">
              <a:buNone/>
              <a:defRPr sz="1716"/>
            </a:lvl3pPr>
            <a:lvl4pPr marL="980557" indent="0">
              <a:buNone/>
              <a:defRPr sz="1430"/>
            </a:lvl4pPr>
            <a:lvl5pPr marL="1307409" indent="0">
              <a:buNone/>
              <a:defRPr sz="1430"/>
            </a:lvl5pPr>
            <a:lvl6pPr marL="1634261" indent="0">
              <a:buNone/>
              <a:defRPr sz="1430"/>
            </a:lvl6pPr>
            <a:lvl7pPr marL="1961114" indent="0">
              <a:buNone/>
              <a:defRPr sz="1430"/>
            </a:lvl7pPr>
            <a:lvl8pPr marL="2287966" indent="0">
              <a:buNone/>
              <a:defRPr sz="1430"/>
            </a:lvl8pPr>
            <a:lvl9pPr marL="2614818" indent="0">
              <a:buNone/>
              <a:defRPr sz="143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3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9441" y="348053"/>
            <a:ext cx="5638443" cy="1263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441" y="1740260"/>
            <a:ext cx="5638443" cy="4147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441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65489" y="6059133"/>
            <a:ext cx="2206347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16986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7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53705" rtl="0" eaLnBrk="1" latinLnBrk="0" hangingPunct="1">
        <a:lnSpc>
          <a:spcPct val="90000"/>
        </a:lnSpc>
        <a:spcBef>
          <a:spcPct val="0"/>
        </a:spcBef>
        <a:buNone/>
        <a:defRPr sz="31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426" indent="-163426" algn="l" defTabSz="65370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002" kern="1200">
          <a:solidFill>
            <a:schemeClr val="tx1"/>
          </a:solidFill>
          <a:latin typeface="+mn-lt"/>
          <a:ea typeface="+mn-ea"/>
          <a:cs typeface="+mn-cs"/>
        </a:defRPr>
      </a:lvl1pPr>
      <a:lvl2pPr marL="49027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716" kern="1200">
          <a:solidFill>
            <a:schemeClr val="tx1"/>
          </a:solidFill>
          <a:latin typeface="+mn-lt"/>
          <a:ea typeface="+mn-ea"/>
          <a:cs typeface="+mn-cs"/>
        </a:defRPr>
      </a:lvl2pPr>
      <a:lvl3pPr marL="817131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430" kern="1200">
          <a:solidFill>
            <a:schemeClr val="tx1"/>
          </a:solidFill>
          <a:latin typeface="+mn-lt"/>
          <a:ea typeface="+mn-ea"/>
          <a:cs typeface="+mn-cs"/>
        </a:defRPr>
      </a:lvl3pPr>
      <a:lvl4pPr marL="1143983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470835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79768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2124540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451392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778244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1pPr>
      <a:lvl2pPr marL="326852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2pPr>
      <a:lvl3pPr marL="653705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3pPr>
      <a:lvl4pPr marL="980557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307409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634261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1961114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287966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614818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6CEAE1C-59A3-4C2A-89CE-787938041BC6}"/>
              </a:ext>
            </a:extLst>
          </p:cNvPr>
          <p:cNvSpPr txBox="1"/>
          <p:nvPr/>
        </p:nvSpPr>
        <p:spPr>
          <a:xfrm>
            <a:off x="1296333" y="3225811"/>
            <a:ext cx="4755203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[Company Name]</a:t>
            </a:r>
            <a:endParaRPr lang="en-US" sz="24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Futura PT Bold" panose="020B0902020204020203" pitchFamily="34" charset="0"/>
            </a:endParaRPr>
          </a:p>
          <a:p>
            <a:pPr algn="r"/>
            <a:r>
              <a:rPr lang="en-GB" sz="24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Booth: </a:t>
            </a:r>
            <a:r>
              <a:rPr lang="en-GB" sz="24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24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r>
              <a:rPr lang="en-US" sz="2200" b="1" dirty="0">
                <a:solidFill>
                  <a:srgbClr val="72094C"/>
                </a:solidFill>
                <a:latin typeface="Futura PT Book" panose="020B0502020204020303" pitchFamily="34" charset="0"/>
              </a:rPr>
              <a:t>Register at www.aclechina.com</a:t>
            </a:r>
            <a:endParaRPr lang="en-GB" sz="2200" b="1" dirty="0">
              <a:solidFill>
                <a:srgbClr val="72094C"/>
              </a:solidFill>
              <a:latin typeface="Futura PT Book" panose="020B0502020204020303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054D140-6346-59D3-907A-4A0D9242B0E9}"/>
              </a:ext>
            </a:extLst>
          </p:cNvPr>
          <p:cNvSpPr/>
          <p:nvPr/>
        </p:nvSpPr>
        <p:spPr>
          <a:xfrm>
            <a:off x="0" y="0"/>
            <a:ext cx="6537324" cy="6537325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06D9F1-50B3-C19E-D536-A62758F9C1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4"/>
            <a:ext cx="6537325" cy="27823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4F5DBE9-CDFC-48B1-9173-8A7DA73B60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3899" y="4599488"/>
            <a:ext cx="1507253" cy="1507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34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E707E75-0A01-4006-AC68-6BF23A3BC9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86b9-c4e5-4bfc-95ac-d6544a536d42"/>
    <ds:schemaRef ds:uri="1c8cae9a-ed1a-405b-8b10-305b8e924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EF9663-2999-4DDF-879D-B53FC493692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41786b9-c4e5-4bfc-95ac-d6544a536d42"/>
    <ds:schemaRef ds:uri="1c8cae9a-ed1a-405b-8b10-305b8e924a0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19389</TotalTime>
  <Words>15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PT Bold</vt:lpstr>
      <vt:lpstr>Futura PT Book</vt:lpstr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49</cp:revision>
  <dcterms:created xsi:type="dcterms:W3CDTF">2021-10-06T05:12:24Z</dcterms:created>
  <dcterms:modified xsi:type="dcterms:W3CDTF">2025-04-29T03:37:34Z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ClassificationContentMarkingFooterLocations">
    <vt:lpwstr>Office Theme:9</vt:lpwstr>
  </property>
  <property fmtid="{D5CDD505-2E9C-101B-9397-08002B2CF9AE}" pid="4" name="ClassificationContentMarkingFooterText">
    <vt:lpwstr>Information Classification: Public</vt:lpwstr>
  </property>
  <property fmtid="{D5CDD505-2E9C-101B-9397-08002B2CF9AE}" pid="5" name="MSIP_Label_57969209-987a-410d-ac15-d40f31778c48_Enabled">
    <vt:lpwstr>true</vt:lpwstr>
  </property>
  <property fmtid="{D5CDD505-2E9C-101B-9397-08002B2CF9AE}" pid="6" name="MSIP_Label_57969209-987a-410d-ac15-d40f31778c48_SetDate">
    <vt:lpwstr>2024-04-16T06:47:45Z</vt:lpwstr>
  </property>
  <property fmtid="{D5CDD505-2E9C-101B-9397-08002B2CF9AE}" pid="7" name="MSIP_Label_57969209-987a-410d-ac15-d40f31778c48_Method">
    <vt:lpwstr>Privileged</vt:lpwstr>
  </property>
  <property fmtid="{D5CDD505-2E9C-101B-9397-08002B2CF9AE}" pid="8" name="MSIP_Label_57969209-987a-410d-ac15-d40f31778c48_Name">
    <vt:lpwstr>57969209-987a-410d-ac15-d40f31778c48</vt:lpwstr>
  </property>
  <property fmtid="{D5CDD505-2E9C-101B-9397-08002B2CF9AE}" pid="9" name="MSIP_Label_57969209-987a-410d-ac15-d40f31778c48_SiteId">
    <vt:lpwstr>2567d566-604c-408a-8a60-55d0dc9d9d6b</vt:lpwstr>
  </property>
  <property fmtid="{D5CDD505-2E9C-101B-9397-08002B2CF9AE}" pid="10" name="MSIP_Label_57969209-987a-410d-ac15-d40f31778c48_ActionId">
    <vt:lpwstr>d7da04c4-5ba4-495d-b2ac-8ae91c8a2649</vt:lpwstr>
  </property>
  <property fmtid="{D5CDD505-2E9C-101B-9397-08002B2CF9AE}" pid="11" name="MSIP_Label_57969209-987a-410d-ac15-d40f31778c48_ContentBits">
    <vt:lpwstr>0</vt:lpwstr>
  </property>
</Properties>
</file>