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94C"/>
    <a:srgbClr val="AFB81D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6B0993-DDDD-4FDD-BC86-A3D11A355116}" v="1" dt="2025-04-29T03:44:53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95" d="100"/>
          <a:sy n="95" d="100"/>
        </p:scale>
        <p:origin x="16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816B0993-DDDD-4FDD-BC86-A3D11A355116}"/>
    <pc:docChg chg="custSel modSld">
      <pc:chgData name="Tong, Rose" userId="0b05fd4c-9245-490f-be0a-6d500809c570" providerId="ADAL" clId="{816B0993-DDDD-4FDD-BC86-A3D11A355116}" dt="2025-04-29T03:45:08.870" v="12" actId="1076"/>
      <pc:docMkLst>
        <pc:docMk/>
      </pc:docMkLst>
      <pc:sldChg chg="addSp delSp modSp mod">
        <pc:chgData name="Tong, Rose" userId="0b05fd4c-9245-490f-be0a-6d500809c570" providerId="ADAL" clId="{816B0993-DDDD-4FDD-BC86-A3D11A355116}" dt="2025-04-29T03:45:08.870" v="12" actId="1076"/>
        <pc:sldMkLst>
          <pc:docMk/>
          <pc:sldMk cId="3069342253" sldId="271"/>
        </pc:sldMkLst>
        <pc:spChg chg="mod">
          <ac:chgData name="Tong, Rose" userId="0b05fd4c-9245-490f-be0a-6d500809c570" providerId="ADAL" clId="{816B0993-DDDD-4FDD-BC86-A3D11A355116}" dt="2025-04-29T03:45:08.870" v="12" actId="1076"/>
          <ac:spMkLst>
            <pc:docMk/>
            <pc:sldMk cId="3069342253" sldId="271"/>
            <ac:spMk id="4" creationId="{C6CEAE1C-59A3-4C2A-89CE-787938041BC6}"/>
          </ac:spMkLst>
        </pc:spChg>
        <pc:picChg chg="del">
          <ac:chgData name="Tong, Rose" userId="0b05fd4c-9245-490f-be0a-6d500809c570" providerId="ADAL" clId="{816B0993-DDDD-4FDD-BC86-A3D11A355116}" dt="2025-04-29T03:44:51.182" v="5" actId="478"/>
          <ac:picMkLst>
            <pc:docMk/>
            <pc:sldMk cId="3069342253" sldId="271"/>
            <ac:picMk id="9" creationId="{A4F5DBE9-CDFC-48B1-9173-8A7DA73B60EB}"/>
          </ac:picMkLst>
        </pc:picChg>
        <pc:picChg chg="add mod">
          <ac:chgData name="Tong, Rose" userId="0b05fd4c-9245-490f-be0a-6d500809c570" providerId="ADAL" clId="{816B0993-DDDD-4FDD-BC86-A3D11A355116}" dt="2025-04-29T03:45:08.870" v="12" actId="1076"/>
          <ac:picMkLst>
            <pc:docMk/>
            <pc:sldMk cId="3069342253" sldId="271"/>
            <ac:picMk id="11" creationId="{73F34CC9-5368-E60E-E0B0-66B323BF246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4/29/2025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4/29/2025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4/29/2025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4/29/2025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4/29/2025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CEAE1C-59A3-4C2A-89CE-787938041BC6}"/>
              </a:ext>
            </a:extLst>
          </p:cNvPr>
          <p:cNvSpPr txBox="1"/>
          <p:nvPr/>
        </p:nvSpPr>
        <p:spPr>
          <a:xfrm>
            <a:off x="1286285" y="3241649"/>
            <a:ext cx="475520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</a:t>
            </a:r>
            <a:r>
              <a: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公司名称</a:t>
            </a:r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]</a:t>
            </a:r>
            <a:endParaRPr lang="en-US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zh-CN" alt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</a:rPr>
              <a:t>展位</a:t>
            </a:r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: </a:t>
            </a:r>
            <a:r>
              <a:rPr lang="en-GB" sz="24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zh-CN" altLang="en-US" sz="24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买家登记</a:t>
            </a:r>
            <a:r>
              <a:rPr lang="en-HK" altLang="zh-CN" sz="2400" b="1" dirty="0">
                <a:solidFill>
                  <a:srgbClr val="80004E"/>
                </a:solidFill>
                <a:latin typeface="Futura PT Book" panose="020B0502020204020303" pitchFamily="34" charset="0"/>
              </a:rPr>
              <a:t>: </a:t>
            </a:r>
            <a:r>
              <a:rPr lang="en-US" sz="2200" b="1" dirty="0">
                <a:solidFill>
                  <a:srgbClr val="72094C"/>
                </a:solidFill>
                <a:latin typeface="Futura PT Book" panose="020B0502020204020303" pitchFamily="34" charset="0"/>
              </a:rPr>
              <a:t>www.aclechina.com</a:t>
            </a:r>
            <a:endParaRPr lang="en-GB" sz="2200" b="1" dirty="0">
              <a:solidFill>
                <a:srgbClr val="72094C"/>
              </a:solidFill>
              <a:latin typeface="Futura PT Book" panose="020B05020202040203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06D9F1-50B3-C19E-D536-A62758F9C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4"/>
            <a:ext cx="6537325" cy="278230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3F34CC9-5368-E60E-E0B0-66B323BF24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419" y="4587841"/>
            <a:ext cx="1503061" cy="150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E707E75-0A01-4006-AC68-6BF23A3BC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19396</TotalTime>
  <Words>16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50</cp:revision>
  <dcterms:created xsi:type="dcterms:W3CDTF">2021-10-06T05:12:24Z</dcterms:created>
  <dcterms:modified xsi:type="dcterms:W3CDTF">2025-04-29T03:45:09Z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ClassificationContentMarkingFooterLocations">
    <vt:lpwstr>Office Theme:9</vt:lpwstr>
  </property>
  <property fmtid="{D5CDD505-2E9C-101B-9397-08002B2CF9AE}" pid="4" name="ClassificationContentMarkingFooterText">
    <vt:lpwstr>Information Classification: Public</vt:lpwstr>
  </property>
  <property fmtid="{D5CDD505-2E9C-101B-9397-08002B2CF9AE}" pid="5" name="MSIP_Label_57969209-987a-410d-ac15-d40f31778c48_Enabled">
    <vt:lpwstr>true</vt:lpwstr>
  </property>
  <property fmtid="{D5CDD505-2E9C-101B-9397-08002B2CF9AE}" pid="6" name="MSIP_Label_57969209-987a-410d-ac15-d40f31778c48_SetDate">
    <vt:lpwstr>2024-04-16T06:47:45Z</vt:lpwstr>
  </property>
  <property fmtid="{D5CDD505-2E9C-101B-9397-08002B2CF9AE}" pid="7" name="MSIP_Label_57969209-987a-410d-ac15-d40f31778c48_Method">
    <vt:lpwstr>Privileged</vt:lpwstr>
  </property>
  <property fmtid="{D5CDD505-2E9C-101B-9397-08002B2CF9AE}" pid="8" name="MSIP_Label_57969209-987a-410d-ac15-d40f31778c48_Name">
    <vt:lpwstr>57969209-987a-410d-ac15-d40f31778c48</vt:lpwstr>
  </property>
  <property fmtid="{D5CDD505-2E9C-101B-9397-08002B2CF9AE}" pid="9" name="MSIP_Label_57969209-987a-410d-ac15-d40f31778c48_SiteId">
    <vt:lpwstr>2567d566-604c-408a-8a60-55d0dc9d9d6b</vt:lpwstr>
  </property>
  <property fmtid="{D5CDD505-2E9C-101B-9397-08002B2CF9AE}" pid="10" name="MSIP_Label_57969209-987a-410d-ac15-d40f31778c48_ActionId">
    <vt:lpwstr>d7da04c4-5ba4-495d-b2ac-8ae91c8a2649</vt:lpwstr>
  </property>
  <property fmtid="{D5CDD505-2E9C-101B-9397-08002B2CF9AE}" pid="11" name="MSIP_Label_57969209-987a-410d-ac15-d40f31778c48_ContentBits">
    <vt:lpwstr>0</vt:lpwstr>
  </property>
</Properties>
</file>