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11430000" cy="3619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4E"/>
    <a:srgbClr val="AFB81D"/>
    <a:srgbClr val="7DD0DF"/>
    <a:srgbClr val="1C18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B00AEC-0DE0-4760-994C-CD0FF437196B}" v="1" dt="2025-04-29T03:43:58.0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94" d="100"/>
          <a:sy n="94" d="100"/>
        </p:scale>
        <p:origin x="90" y="10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g, Rose" userId="0b05fd4c-9245-490f-be0a-6d500809c570" providerId="ADAL" clId="{57B00AEC-0DE0-4760-994C-CD0FF437196B}"/>
    <pc:docChg chg="custSel modSld">
      <pc:chgData name="Tong, Rose" userId="0b05fd4c-9245-490f-be0a-6d500809c570" providerId="ADAL" clId="{57B00AEC-0DE0-4760-994C-CD0FF437196B}" dt="2025-04-29T03:44:31.292" v="42" actId="1076"/>
      <pc:docMkLst>
        <pc:docMk/>
      </pc:docMkLst>
      <pc:sldChg chg="addSp delSp modSp mod">
        <pc:chgData name="Tong, Rose" userId="0b05fd4c-9245-490f-be0a-6d500809c570" providerId="ADAL" clId="{57B00AEC-0DE0-4760-994C-CD0FF437196B}" dt="2025-04-29T03:44:31.292" v="42" actId="1076"/>
        <pc:sldMkLst>
          <pc:docMk/>
          <pc:sldMk cId="4082126726" sldId="257"/>
        </pc:sldMkLst>
        <pc:spChg chg="mod">
          <ac:chgData name="Tong, Rose" userId="0b05fd4c-9245-490f-be0a-6d500809c570" providerId="ADAL" clId="{57B00AEC-0DE0-4760-994C-CD0FF437196B}" dt="2025-04-29T03:44:24.763" v="41" actId="1076"/>
          <ac:spMkLst>
            <pc:docMk/>
            <pc:sldMk cId="4082126726" sldId="257"/>
            <ac:spMk id="2" creationId="{78D52C7E-2F96-3972-0939-9106B44F8E60}"/>
          </ac:spMkLst>
        </pc:spChg>
        <pc:picChg chg="del">
          <ac:chgData name="Tong, Rose" userId="0b05fd4c-9245-490f-be0a-6d500809c570" providerId="ADAL" clId="{57B00AEC-0DE0-4760-994C-CD0FF437196B}" dt="2025-04-29T03:43:39.286" v="34" actId="478"/>
          <ac:picMkLst>
            <pc:docMk/>
            <pc:sldMk cId="4082126726" sldId="257"/>
            <ac:picMk id="10" creationId="{23E44344-66D0-A2B1-7E52-FEE3EA46E921}"/>
          </ac:picMkLst>
        </pc:picChg>
        <pc:picChg chg="add mod">
          <ac:chgData name="Tong, Rose" userId="0b05fd4c-9245-490f-be0a-6d500809c570" providerId="ADAL" clId="{57B00AEC-0DE0-4760-994C-CD0FF437196B}" dt="2025-04-29T03:44:31.292" v="42" actId="1076"/>
          <ac:picMkLst>
            <pc:docMk/>
            <pc:sldMk cId="4082126726" sldId="257"/>
            <ac:picMk id="12" creationId="{C81D48AA-FF11-D447-98CE-DF686C65082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50" y="592358"/>
            <a:ext cx="8572500" cy="1260122"/>
          </a:xfrm>
        </p:spPr>
        <p:txBody>
          <a:bodyPr anchor="b"/>
          <a:lstStyle>
            <a:lvl1pPr algn="ctr">
              <a:defRPr sz="31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1901076"/>
            <a:ext cx="8572500" cy="873874"/>
          </a:xfrm>
        </p:spPr>
        <p:txBody>
          <a:bodyPr/>
          <a:lstStyle>
            <a:lvl1pPr marL="0" indent="0" algn="ctr">
              <a:buNone/>
              <a:defRPr sz="1267"/>
            </a:lvl1pPr>
            <a:lvl2pPr marL="241310" indent="0" algn="ctr">
              <a:buNone/>
              <a:defRPr sz="1056"/>
            </a:lvl2pPr>
            <a:lvl3pPr marL="482620" indent="0" algn="ctr">
              <a:buNone/>
              <a:defRPr sz="950"/>
            </a:lvl3pPr>
            <a:lvl4pPr marL="723930" indent="0" algn="ctr">
              <a:buNone/>
              <a:defRPr sz="844"/>
            </a:lvl4pPr>
            <a:lvl5pPr marL="965241" indent="0" algn="ctr">
              <a:buNone/>
              <a:defRPr sz="844"/>
            </a:lvl5pPr>
            <a:lvl6pPr marL="1206551" indent="0" algn="ctr">
              <a:buNone/>
              <a:defRPr sz="844"/>
            </a:lvl6pPr>
            <a:lvl7pPr marL="1447861" indent="0" algn="ctr">
              <a:buNone/>
              <a:defRPr sz="844"/>
            </a:lvl7pPr>
            <a:lvl8pPr marL="1689171" indent="0" algn="ctr">
              <a:buNone/>
              <a:defRPr sz="844"/>
            </a:lvl8pPr>
            <a:lvl9pPr marL="1930481" indent="0" algn="ctr">
              <a:buNone/>
              <a:defRPr sz="8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61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49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192705"/>
            <a:ext cx="2464594" cy="30673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192705"/>
            <a:ext cx="7250906" cy="30673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12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92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59" y="902362"/>
            <a:ext cx="9858375" cy="1505611"/>
          </a:xfrm>
        </p:spPr>
        <p:txBody>
          <a:bodyPr anchor="b"/>
          <a:lstStyle>
            <a:lvl1pPr>
              <a:defRPr sz="31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59" y="2422217"/>
            <a:ext cx="9858375" cy="791765"/>
          </a:xfrm>
        </p:spPr>
        <p:txBody>
          <a:bodyPr/>
          <a:lstStyle>
            <a:lvl1pPr marL="0" indent="0">
              <a:buNone/>
              <a:defRPr sz="1267">
                <a:solidFill>
                  <a:schemeClr val="tx1">
                    <a:tint val="75000"/>
                  </a:schemeClr>
                </a:solidFill>
              </a:defRPr>
            </a:lvl1pPr>
            <a:lvl2pPr marL="241310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2pPr>
            <a:lvl3pPr marL="482620" indent="0">
              <a:buNone/>
              <a:defRPr sz="950">
                <a:solidFill>
                  <a:schemeClr val="tx1">
                    <a:tint val="75000"/>
                  </a:schemeClr>
                </a:solidFill>
              </a:defRPr>
            </a:lvl3pPr>
            <a:lvl4pPr marL="723930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4pPr>
            <a:lvl5pPr marL="96524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5pPr>
            <a:lvl6pPr marL="120655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6pPr>
            <a:lvl7pPr marL="144786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7pPr>
            <a:lvl8pPr marL="168917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8pPr>
            <a:lvl9pPr marL="193048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3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963524"/>
            <a:ext cx="4857750" cy="22965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963524"/>
            <a:ext cx="4857750" cy="22965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9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192705"/>
            <a:ext cx="9858375" cy="699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2" y="887281"/>
            <a:ext cx="4835425" cy="434842"/>
          </a:xfrm>
        </p:spPr>
        <p:txBody>
          <a:bodyPr anchor="b"/>
          <a:lstStyle>
            <a:lvl1pPr marL="0" indent="0">
              <a:buNone/>
              <a:defRPr sz="1267" b="1"/>
            </a:lvl1pPr>
            <a:lvl2pPr marL="241310" indent="0">
              <a:buNone/>
              <a:defRPr sz="1056" b="1"/>
            </a:lvl2pPr>
            <a:lvl3pPr marL="482620" indent="0">
              <a:buNone/>
              <a:defRPr sz="950" b="1"/>
            </a:lvl3pPr>
            <a:lvl4pPr marL="723930" indent="0">
              <a:buNone/>
              <a:defRPr sz="844" b="1"/>
            </a:lvl4pPr>
            <a:lvl5pPr marL="965241" indent="0">
              <a:buNone/>
              <a:defRPr sz="844" b="1"/>
            </a:lvl5pPr>
            <a:lvl6pPr marL="1206551" indent="0">
              <a:buNone/>
              <a:defRPr sz="844" b="1"/>
            </a:lvl6pPr>
            <a:lvl7pPr marL="1447861" indent="0">
              <a:buNone/>
              <a:defRPr sz="844" b="1"/>
            </a:lvl7pPr>
            <a:lvl8pPr marL="1689171" indent="0">
              <a:buNone/>
              <a:defRPr sz="844" b="1"/>
            </a:lvl8pPr>
            <a:lvl9pPr marL="1930481" indent="0">
              <a:buNone/>
              <a:defRPr sz="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2" y="1322123"/>
            <a:ext cx="4835425" cy="1944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7" y="887281"/>
            <a:ext cx="4859239" cy="434842"/>
          </a:xfrm>
        </p:spPr>
        <p:txBody>
          <a:bodyPr anchor="b"/>
          <a:lstStyle>
            <a:lvl1pPr marL="0" indent="0">
              <a:buNone/>
              <a:defRPr sz="1267" b="1"/>
            </a:lvl1pPr>
            <a:lvl2pPr marL="241310" indent="0">
              <a:buNone/>
              <a:defRPr sz="1056" b="1"/>
            </a:lvl2pPr>
            <a:lvl3pPr marL="482620" indent="0">
              <a:buNone/>
              <a:defRPr sz="950" b="1"/>
            </a:lvl3pPr>
            <a:lvl4pPr marL="723930" indent="0">
              <a:buNone/>
              <a:defRPr sz="844" b="1"/>
            </a:lvl4pPr>
            <a:lvl5pPr marL="965241" indent="0">
              <a:buNone/>
              <a:defRPr sz="844" b="1"/>
            </a:lvl5pPr>
            <a:lvl6pPr marL="1206551" indent="0">
              <a:buNone/>
              <a:defRPr sz="844" b="1"/>
            </a:lvl6pPr>
            <a:lvl7pPr marL="1447861" indent="0">
              <a:buNone/>
              <a:defRPr sz="844" b="1"/>
            </a:lvl7pPr>
            <a:lvl8pPr marL="1689171" indent="0">
              <a:buNone/>
              <a:defRPr sz="844" b="1"/>
            </a:lvl8pPr>
            <a:lvl9pPr marL="1930481" indent="0">
              <a:buNone/>
              <a:defRPr sz="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7" y="1322123"/>
            <a:ext cx="4859239" cy="1944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76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1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9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241300"/>
            <a:ext cx="3686472" cy="844550"/>
          </a:xfrm>
        </p:spPr>
        <p:txBody>
          <a:bodyPr anchor="b"/>
          <a:lstStyle>
            <a:lvl1pPr>
              <a:defRPr sz="1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521141"/>
            <a:ext cx="5786438" cy="2572191"/>
          </a:xfrm>
        </p:spPr>
        <p:txBody>
          <a:bodyPr/>
          <a:lstStyle>
            <a:lvl1pPr>
              <a:defRPr sz="1689"/>
            </a:lvl1pPr>
            <a:lvl2pPr>
              <a:defRPr sz="1478"/>
            </a:lvl2pPr>
            <a:lvl3pPr>
              <a:defRPr sz="1267"/>
            </a:lvl3pPr>
            <a:lvl4pPr>
              <a:defRPr sz="1056"/>
            </a:lvl4pPr>
            <a:lvl5pPr>
              <a:defRPr sz="1056"/>
            </a:lvl5pPr>
            <a:lvl6pPr>
              <a:defRPr sz="1056"/>
            </a:lvl6pPr>
            <a:lvl7pPr>
              <a:defRPr sz="1056"/>
            </a:lvl7pPr>
            <a:lvl8pPr>
              <a:defRPr sz="1056"/>
            </a:lvl8pPr>
            <a:lvl9pPr>
              <a:defRPr sz="10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085850"/>
            <a:ext cx="3686472" cy="2011671"/>
          </a:xfrm>
        </p:spPr>
        <p:txBody>
          <a:bodyPr/>
          <a:lstStyle>
            <a:lvl1pPr marL="0" indent="0">
              <a:buNone/>
              <a:defRPr sz="844"/>
            </a:lvl1pPr>
            <a:lvl2pPr marL="241310" indent="0">
              <a:buNone/>
              <a:defRPr sz="739"/>
            </a:lvl2pPr>
            <a:lvl3pPr marL="482620" indent="0">
              <a:buNone/>
              <a:defRPr sz="633"/>
            </a:lvl3pPr>
            <a:lvl4pPr marL="723930" indent="0">
              <a:buNone/>
              <a:defRPr sz="528"/>
            </a:lvl4pPr>
            <a:lvl5pPr marL="965241" indent="0">
              <a:buNone/>
              <a:defRPr sz="528"/>
            </a:lvl5pPr>
            <a:lvl6pPr marL="1206551" indent="0">
              <a:buNone/>
              <a:defRPr sz="528"/>
            </a:lvl6pPr>
            <a:lvl7pPr marL="1447861" indent="0">
              <a:buNone/>
              <a:defRPr sz="528"/>
            </a:lvl7pPr>
            <a:lvl8pPr marL="1689171" indent="0">
              <a:buNone/>
              <a:defRPr sz="528"/>
            </a:lvl8pPr>
            <a:lvl9pPr marL="1930481" indent="0">
              <a:buNone/>
              <a:defRPr sz="5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7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241300"/>
            <a:ext cx="3686472" cy="844550"/>
          </a:xfrm>
        </p:spPr>
        <p:txBody>
          <a:bodyPr anchor="b"/>
          <a:lstStyle>
            <a:lvl1pPr>
              <a:defRPr sz="1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521141"/>
            <a:ext cx="5786438" cy="2572191"/>
          </a:xfrm>
        </p:spPr>
        <p:txBody>
          <a:bodyPr anchor="t"/>
          <a:lstStyle>
            <a:lvl1pPr marL="0" indent="0">
              <a:buNone/>
              <a:defRPr sz="1689"/>
            </a:lvl1pPr>
            <a:lvl2pPr marL="241310" indent="0">
              <a:buNone/>
              <a:defRPr sz="1478"/>
            </a:lvl2pPr>
            <a:lvl3pPr marL="482620" indent="0">
              <a:buNone/>
              <a:defRPr sz="1267"/>
            </a:lvl3pPr>
            <a:lvl4pPr marL="723930" indent="0">
              <a:buNone/>
              <a:defRPr sz="1056"/>
            </a:lvl4pPr>
            <a:lvl5pPr marL="965241" indent="0">
              <a:buNone/>
              <a:defRPr sz="1056"/>
            </a:lvl5pPr>
            <a:lvl6pPr marL="1206551" indent="0">
              <a:buNone/>
              <a:defRPr sz="1056"/>
            </a:lvl6pPr>
            <a:lvl7pPr marL="1447861" indent="0">
              <a:buNone/>
              <a:defRPr sz="1056"/>
            </a:lvl7pPr>
            <a:lvl8pPr marL="1689171" indent="0">
              <a:buNone/>
              <a:defRPr sz="1056"/>
            </a:lvl8pPr>
            <a:lvl9pPr marL="1930481" indent="0">
              <a:buNone/>
              <a:defRPr sz="105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085850"/>
            <a:ext cx="3686472" cy="2011671"/>
          </a:xfrm>
        </p:spPr>
        <p:txBody>
          <a:bodyPr/>
          <a:lstStyle>
            <a:lvl1pPr marL="0" indent="0">
              <a:buNone/>
              <a:defRPr sz="844"/>
            </a:lvl1pPr>
            <a:lvl2pPr marL="241310" indent="0">
              <a:buNone/>
              <a:defRPr sz="739"/>
            </a:lvl2pPr>
            <a:lvl3pPr marL="482620" indent="0">
              <a:buNone/>
              <a:defRPr sz="633"/>
            </a:lvl3pPr>
            <a:lvl4pPr marL="723930" indent="0">
              <a:buNone/>
              <a:defRPr sz="528"/>
            </a:lvl4pPr>
            <a:lvl5pPr marL="965241" indent="0">
              <a:buNone/>
              <a:defRPr sz="528"/>
            </a:lvl5pPr>
            <a:lvl6pPr marL="1206551" indent="0">
              <a:buNone/>
              <a:defRPr sz="528"/>
            </a:lvl6pPr>
            <a:lvl7pPr marL="1447861" indent="0">
              <a:buNone/>
              <a:defRPr sz="528"/>
            </a:lvl7pPr>
            <a:lvl8pPr marL="1689171" indent="0">
              <a:buNone/>
              <a:defRPr sz="528"/>
            </a:lvl8pPr>
            <a:lvl9pPr marL="1930481" indent="0">
              <a:buNone/>
              <a:defRPr sz="5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6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192705"/>
            <a:ext cx="9858375" cy="699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963524"/>
            <a:ext cx="9858375" cy="2296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3354740"/>
            <a:ext cx="2571750" cy="19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D5759-6BAE-425D-BC26-CB4F580ECCB5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3354740"/>
            <a:ext cx="3857625" cy="19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3354740"/>
            <a:ext cx="2571750" cy="19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56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82620" rtl="0" eaLnBrk="1" latinLnBrk="0" hangingPunct="1">
        <a:lnSpc>
          <a:spcPct val="90000"/>
        </a:lnSpc>
        <a:spcBef>
          <a:spcPct val="0"/>
        </a:spcBef>
        <a:buNone/>
        <a:defRPr sz="23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655" indent="-120655" algn="l" defTabSz="482620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1478" kern="1200">
          <a:solidFill>
            <a:schemeClr val="tx1"/>
          </a:solidFill>
          <a:latin typeface="+mn-lt"/>
          <a:ea typeface="+mn-ea"/>
          <a:cs typeface="+mn-cs"/>
        </a:defRPr>
      </a:lvl1pPr>
      <a:lvl2pPr marL="361965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603275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1056" kern="1200">
          <a:solidFill>
            <a:schemeClr val="tx1"/>
          </a:solidFill>
          <a:latin typeface="+mn-lt"/>
          <a:ea typeface="+mn-ea"/>
          <a:cs typeface="+mn-cs"/>
        </a:defRPr>
      </a:lvl3pPr>
      <a:lvl4pPr marL="84458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4pPr>
      <a:lvl5pPr marL="108589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5pPr>
      <a:lvl6pPr marL="132720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6pPr>
      <a:lvl7pPr marL="156851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7pPr>
      <a:lvl8pPr marL="180982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8pPr>
      <a:lvl9pPr marL="205113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1pPr>
      <a:lvl2pPr marL="24131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8262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3pPr>
      <a:lvl4pPr marL="72393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4pPr>
      <a:lvl5pPr marL="96524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5pPr>
      <a:lvl6pPr marL="120655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6pPr>
      <a:lvl7pPr marL="144786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7pPr>
      <a:lvl8pPr marL="168917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8pPr>
      <a:lvl9pPr marL="193048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D52C7E-2F96-3972-0939-9106B44F8E60}"/>
              </a:ext>
            </a:extLst>
          </p:cNvPr>
          <p:cNvSpPr txBox="1"/>
          <p:nvPr/>
        </p:nvSpPr>
        <p:spPr>
          <a:xfrm>
            <a:off x="6797041" y="321741"/>
            <a:ext cx="4164844" cy="1366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i-FI" sz="2553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</a:t>
            </a:r>
            <a:r>
              <a:rPr lang="zh-CN" altLang="en-US" sz="2553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公司名称</a:t>
            </a:r>
            <a:r>
              <a:rPr lang="fi-FI" sz="2553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]</a:t>
            </a:r>
          </a:p>
          <a:p>
            <a:pPr algn="r"/>
            <a:r>
              <a:rPr lang="zh-CN" altLang="en-US" sz="2128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展位</a:t>
            </a:r>
            <a:r>
              <a:rPr lang="en-GB" sz="2128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: </a:t>
            </a:r>
            <a:r>
              <a:rPr lang="en-GB" sz="2128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xxxxx</a:t>
            </a:r>
            <a:endParaRPr lang="en-GB" sz="2128" b="1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</a:endParaRPr>
          </a:p>
          <a:p>
            <a:pPr algn="r"/>
            <a:endParaRPr lang="en-US" sz="1600" dirty="0">
              <a:solidFill>
                <a:srgbClr val="B0B91D"/>
              </a:solidFill>
              <a:latin typeface="Futura PT Book" panose="020B0502020204020303" pitchFamily="34" charset="0"/>
            </a:endParaRPr>
          </a:p>
          <a:p>
            <a:pPr algn="r"/>
            <a:r>
              <a:rPr lang="zh-CN" altLang="en-US" sz="2000" b="1" dirty="0">
                <a:solidFill>
                  <a:srgbClr val="80004E"/>
                </a:solidFill>
                <a:latin typeface="Futura PT Book" panose="020B0502020204020303" pitchFamily="34" charset="0"/>
              </a:rPr>
              <a:t>买家登记</a:t>
            </a:r>
            <a:r>
              <a:rPr lang="en-US" altLang="zh-CN" sz="2000" b="1" dirty="0">
                <a:solidFill>
                  <a:srgbClr val="80004E"/>
                </a:solidFill>
                <a:latin typeface="Futura PT Book" panose="020B0502020204020303" pitchFamily="34" charset="0"/>
              </a:rPr>
              <a:t>: </a:t>
            </a:r>
            <a:r>
              <a:rPr lang="en-US" sz="2000" b="1" dirty="0">
                <a:solidFill>
                  <a:srgbClr val="80004E"/>
                </a:solidFill>
                <a:latin typeface="Futura PT Book" panose="020B0502020204020303" pitchFamily="34" charset="0"/>
              </a:rPr>
              <a:t>www.aclechina.com</a:t>
            </a:r>
            <a:endParaRPr lang="en-GB" sz="2000" b="1" dirty="0">
              <a:solidFill>
                <a:srgbClr val="80004E"/>
              </a:solidFill>
              <a:latin typeface="Futura PT Book" panose="020B05020202040203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F698EF-E9F7-A3A7-02EB-E0538CC186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34667" cy="36195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81D48AA-FF11-D447-98CE-DF686C6508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3949" y="1931104"/>
            <a:ext cx="1366656" cy="136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12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0BC40F2E2D7FF24FB264AD5FF850FE47" ma:contentTypeVersion="17" ma:contentTypeDescription="建立新的文件。" ma:contentTypeScope="" ma:versionID="2e850760aa15ee775fd24f69fe79ad5b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8228f14f702caf666462ab69b45f949f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影像標籤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A52897-ABD8-4AD4-8653-68A1F8C4DC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C397A6-7B8D-48E6-A3E9-BC42B2F11F29}">
  <ds:schemaRefs>
    <ds:schemaRef ds:uri="http://schemas.microsoft.com/office/2006/metadata/properties"/>
    <ds:schemaRef ds:uri="http://schemas.microsoft.com/office/infopath/2007/PartnerControls"/>
    <ds:schemaRef ds:uri="141786b9-c4e5-4bfc-95ac-d6544a536d42"/>
    <ds:schemaRef ds:uri="1c8cae9a-ed1a-405b-8b10-305b8e924a00"/>
  </ds:schemaRefs>
</ds:datastoreItem>
</file>

<file path=customXml/itemProps3.xml><?xml version="1.0" encoding="utf-8"?>
<ds:datastoreItem xmlns:ds="http://schemas.openxmlformats.org/officeDocument/2006/customXml" ds:itemID="{5CFCAC84-7DA2-42CC-B2D7-96C29DD0DE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1786b9-c4e5-4bfc-95ac-d6544a536d42"/>
    <ds:schemaRef ds:uri="1c8cae9a-ed1a-405b-8b10-305b8e924a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196</TotalTime>
  <Words>15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Futura PT Bold</vt:lpstr>
      <vt:lpstr>Futura PT Book</vt:lpstr>
      <vt:lpstr>Arial</vt:lpstr>
      <vt:lpstr>Calibri</vt:lpstr>
      <vt:lpstr>Calibri Light</vt:lpstr>
      <vt:lpstr>Open Sans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Fung, Eddie</dc:creator>
  <cp:lastModifiedBy>Tong, Rose</cp:lastModifiedBy>
  <cp:revision>17</cp:revision>
  <dcterms:created xsi:type="dcterms:W3CDTF">2022-12-01T09:04:20Z</dcterms:created>
  <dcterms:modified xsi:type="dcterms:W3CDTF">2025-04-29T03:44:33Z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ediaServiceImageTags">
    <vt:lpwstr/>
  </property>
  <property fmtid="{D5CDD505-2E9C-101B-9397-08002B2CF9AE}" pid="4" name="MSIP_Label_57969209-987a-410d-ac15-d40f31778c48_Enabled">
    <vt:lpwstr>true</vt:lpwstr>
  </property>
  <property fmtid="{D5CDD505-2E9C-101B-9397-08002B2CF9AE}" pid="5" name="MSIP_Label_57969209-987a-410d-ac15-d40f31778c48_SetDate">
    <vt:lpwstr>2024-04-16T06:52:05Z</vt:lpwstr>
  </property>
  <property fmtid="{D5CDD505-2E9C-101B-9397-08002B2CF9AE}" pid="6" name="MSIP_Label_57969209-987a-410d-ac15-d40f31778c48_Method">
    <vt:lpwstr>Privileged</vt:lpwstr>
  </property>
  <property fmtid="{D5CDD505-2E9C-101B-9397-08002B2CF9AE}" pid="7" name="MSIP_Label_57969209-987a-410d-ac15-d40f31778c48_Name">
    <vt:lpwstr>57969209-987a-410d-ac15-d40f31778c48</vt:lpwstr>
  </property>
  <property fmtid="{D5CDD505-2E9C-101B-9397-08002B2CF9AE}" pid="8" name="MSIP_Label_57969209-987a-410d-ac15-d40f31778c48_SiteId">
    <vt:lpwstr>2567d566-604c-408a-8a60-55d0dc9d9d6b</vt:lpwstr>
  </property>
  <property fmtid="{D5CDD505-2E9C-101B-9397-08002B2CF9AE}" pid="9" name="MSIP_Label_57969209-987a-410d-ac15-d40f31778c48_ActionId">
    <vt:lpwstr>71a498fd-c363-4db3-82cb-eb320e83cf8d</vt:lpwstr>
  </property>
  <property fmtid="{D5CDD505-2E9C-101B-9397-08002B2CF9AE}" pid="10" name="MSIP_Label_57969209-987a-410d-ac15-d40f31778c48_ContentBits">
    <vt:lpwstr>0</vt:lpwstr>
  </property>
</Properties>
</file>