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E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00AEC-0DE0-4760-994C-CD0FF437196B}" v="1" dt="2025-04-29T03:43:58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57B00AEC-0DE0-4760-994C-CD0FF437196B}"/>
    <pc:docChg chg="custSel modSld">
      <pc:chgData name="Tong, Rose" userId="0b05fd4c-9245-490f-be0a-6d500809c570" providerId="ADAL" clId="{57B00AEC-0DE0-4760-994C-CD0FF437196B}" dt="2025-04-29T03:44:31.292" v="42" actId="1076"/>
      <pc:docMkLst>
        <pc:docMk/>
      </pc:docMkLst>
      <pc:sldChg chg="addSp delSp modSp mod">
        <pc:chgData name="Tong, Rose" userId="0b05fd4c-9245-490f-be0a-6d500809c570" providerId="ADAL" clId="{57B00AEC-0DE0-4760-994C-CD0FF437196B}" dt="2025-04-29T03:44:31.292" v="42" actId="1076"/>
        <pc:sldMkLst>
          <pc:docMk/>
          <pc:sldMk cId="4082126726" sldId="257"/>
        </pc:sldMkLst>
        <pc:spChg chg="mod">
          <ac:chgData name="Tong, Rose" userId="0b05fd4c-9245-490f-be0a-6d500809c570" providerId="ADAL" clId="{57B00AEC-0DE0-4760-994C-CD0FF437196B}" dt="2025-04-29T03:44:24.763" v="41" actId="1076"/>
          <ac:spMkLst>
            <pc:docMk/>
            <pc:sldMk cId="4082126726" sldId="257"/>
            <ac:spMk id="2" creationId="{78D52C7E-2F96-3972-0939-9106B44F8E60}"/>
          </ac:spMkLst>
        </pc:spChg>
        <pc:picChg chg="del">
          <ac:chgData name="Tong, Rose" userId="0b05fd4c-9245-490f-be0a-6d500809c570" providerId="ADAL" clId="{57B00AEC-0DE0-4760-994C-CD0FF437196B}" dt="2025-04-29T03:43:39.286" v="34" actId="478"/>
          <ac:picMkLst>
            <pc:docMk/>
            <pc:sldMk cId="4082126726" sldId="257"/>
            <ac:picMk id="10" creationId="{23E44344-66D0-A2B1-7E52-FEE3EA46E921}"/>
          </ac:picMkLst>
        </pc:picChg>
        <pc:picChg chg="add mod">
          <ac:chgData name="Tong, Rose" userId="0b05fd4c-9245-490f-be0a-6d500809c570" providerId="ADAL" clId="{57B00AEC-0DE0-4760-994C-CD0FF437196B}" dt="2025-04-29T03:44:31.292" v="42" actId="1076"/>
          <ac:picMkLst>
            <pc:docMk/>
            <pc:sldMk cId="4082126726" sldId="257"/>
            <ac:picMk id="12" creationId="{C81D48AA-FF11-D447-98CE-DF686C65082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6797041" y="321741"/>
            <a:ext cx="4164844" cy="1366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CN" altLang="en-US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CN" altLang="en-US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2128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xxxxx</a:t>
            </a:r>
            <a:endParaRPr lang="en-GB" sz="2128" b="1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</a:endParaRPr>
          </a:p>
          <a:p>
            <a:pPr algn="r"/>
            <a:endParaRPr lang="en-US" sz="1600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zh-CN" altLang="en-US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: </a:t>
            </a:r>
            <a:r>
              <a:rPr lang="en-US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www.aclechina.com</a:t>
            </a:r>
            <a:endParaRPr lang="en-GB" sz="2000" b="1" dirty="0">
              <a:solidFill>
                <a:srgbClr val="80004E"/>
              </a:solidFill>
              <a:latin typeface="Futura PT Book" panose="020B05020202040203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F698EF-E9F7-A3A7-02EB-E0538CC18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34667" cy="3619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1D48AA-FF11-D447-98CE-DF686C650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949" y="1931104"/>
            <a:ext cx="1366656" cy="136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5CFCAC84-7DA2-42CC-B2D7-96C29DD0DE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196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17</cp:revision>
  <dcterms:created xsi:type="dcterms:W3CDTF">2022-12-01T09:04:20Z</dcterms:created>
  <dcterms:modified xsi:type="dcterms:W3CDTF">2025-04-29T03:44:33Z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2024-04-16T06:52:05Z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71a498fd-c363-4db3-82cb-eb320e83cf8d</vt:lpwstr>
  </property>
  <property fmtid="{D5CDD505-2E9C-101B-9397-08002B2CF9AE}" pid="10" name="MSIP_Label_57969209-987a-410d-ac15-d40f31778c48_ContentBits">
    <vt:lpwstr>0</vt:lpwstr>
  </property>
</Properties>
</file>