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94C"/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98" d="100"/>
          <a:sy n="98" d="100"/>
        </p:scale>
        <p:origin x="14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891060" y="3881446"/>
            <a:ext cx="47552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endParaRPr lang="en-HK" altLang="zh-CN" sz="24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  <a:p>
            <a:pPr algn="r"/>
            <a:r>
              <a:rPr lang="zh-CN" altLang="en-US" sz="24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</a:t>
            </a:r>
            <a:r>
              <a:rPr lang="en-HK" altLang="zh-CN" sz="24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 </a:t>
            </a:r>
            <a:r>
              <a:rPr 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www.aclechina.com</a:t>
            </a:r>
            <a:endParaRPr lang="en-GB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06D9F1-50B3-C19E-D536-A62758F9C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4"/>
            <a:ext cx="6537325" cy="27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707E75-0A01-4006-AC68-6BF23A3BC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19396</TotalTime>
  <Words>16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51</cp:revision>
  <dcterms:created xsi:type="dcterms:W3CDTF">2021-10-06T05:12:24Z</dcterms:created>
  <dcterms:modified xsi:type="dcterms:W3CDTF">2025-07-30T02:41:05Z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ClassificationContentMarkingFooterLocations">
    <vt:lpwstr>Office Theme:9</vt:lpwstr>
  </property>
  <property fmtid="{D5CDD505-2E9C-101B-9397-08002B2CF9AE}" pid="4" name="ClassificationContentMarkingFooterText">
    <vt:lpwstr>Information Classification: Public</vt:lpwstr>
  </property>
  <property fmtid="{D5CDD505-2E9C-101B-9397-08002B2CF9AE}" pid="5" name="MSIP_Label_57969209-987a-410d-ac15-d40f31778c48_Enabled">
    <vt:lpwstr>true</vt:lpwstr>
  </property>
  <property fmtid="{D5CDD505-2E9C-101B-9397-08002B2CF9AE}" pid="6" name="MSIP_Label_57969209-987a-410d-ac15-d40f31778c48_SetDate">
    <vt:lpwstr>2024-04-16T06:47:45Z</vt:lpwstr>
  </property>
  <property fmtid="{D5CDD505-2E9C-101B-9397-08002B2CF9AE}" pid="7" name="MSIP_Label_57969209-987a-410d-ac15-d40f31778c48_Method">
    <vt:lpwstr>Privileged</vt:lpwstr>
  </property>
  <property fmtid="{D5CDD505-2E9C-101B-9397-08002B2CF9AE}" pid="8" name="MSIP_Label_57969209-987a-410d-ac15-d40f31778c48_Name">
    <vt:lpwstr>57969209-987a-410d-ac15-d40f31778c48</vt:lpwstr>
  </property>
  <property fmtid="{D5CDD505-2E9C-101B-9397-08002B2CF9AE}" pid="9" name="MSIP_Label_57969209-987a-410d-ac15-d40f31778c48_SiteId">
    <vt:lpwstr>2567d566-604c-408a-8a60-55d0dc9d9d6b</vt:lpwstr>
  </property>
  <property fmtid="{D5CDD505-2E9C-101B-9397-08002B2CF9AE}" pid="10" name="MSIP_Label_57969209-987a-410d-ac15-d40f31778c48_ActionId">
    <vt:lpwstr>d7da04c4-5ba4-495d-b2ac-8ae91c8a2649</vt:lpwstr>
  </property>
  <property fmtid="{D5CDD505-2E9C-101B-9397-08002B2CF9AE}" pid="11" name="MSIP_Label_57969209-987a-410d-ac15-d40f31778c48_ContentBits">
    <vt:lpwstr>0</vt:lpwstr>
  </property>
</Properties>
</file>