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11430000" cy="3619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E"/>
    <a:srgbClr val="AFB81D"/>
    <a:srgbClr val="7DD0DF"/>
    <a:srgbClr val="1C1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50" y="592358"/>
            <a:ext cx="8572500" cy="1260122"/>
          </a:xfrm>
        </p:spPr>
        <p:txBody>
          <a:bodyPr anchor="b"/>
          <a:lstStyle>
            <a:lvl1pPr algn="ctr"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50" y="1901076"/>
            <a:ext cx="8572500" cy="873874"/>
          </a:xfrm>
        </p:spPr>
        <p:txBody>
          <a:bodyPr/>
          <a:lstStyle>
            <a:lvl1pPr marL="0" indent="0" algn="ctr">
              <a:buNone/>
              <a:defRPr sz="1267"/>
            </a:lvl1pPr>
            <a:lvl2pPr marL="241310" indent="0" algn="ctr">
              <a:buNone/>
              <a:defRPr sz="1056"/>
            </a:lvl2pPr>
            <a:lvl3pPr marL="482620" indent="0" algn="ctr">
              <a:buNone/>
              <a:defRPr sz="950"/>
            </a:lvl3pPr>
            <a:lvl4pPr marL="723930" indent="0" algn="ctr">
              <a:buNone/>
              <a:defRPr sz="844"/>
            </a:lvl4pPr>
            <a:lvl5pPr marL="965241" indent="0" algn="ctr">
              <a:buNone/>
              <a:defRPr sz="844"/>
            </a:lvl5pPr>
            <a:lvl6pPr marL="1206551" indent="0" algn="ctr">
              <a:buNone/>
              <a:defRPr sz="844"/>
            </a:lvl6pPr>
            <a:lvl7pPr marL="1447861" indent="0" algn="ctr">
              <a:buNone/>
              <a:defRPr sz="844"/>
            </a:lvl7pPr>
            <a:lvl8pPr marL="1689171" indent="0" algn="ctr">
              <a:buNone/>
              <a:defRPr sz="844"/>
            </a:lvl8pPr>
            <a:lvl9pPr marL="1930481" indent="0" algn="ctr">
              <a:buNone/>
              <a:defRPr sz="8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61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4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79594" y="192705"/>
            <a:ext cx="2464594" cy="30673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85813" y="192705"/>
            <a:ext cx="7250906" cy="30673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12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2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859" y="902362"/>
            <a:ext cx="9858375" cy="1505611"/>
          </a:xfrm>
        </p:spPr>
        <p:txBody>
          <a:bodyPr anchor="b"/>
          <a:lstStyle>
            <a:lvl1pPr>
              <a:defRPr sz="31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859" y="2422217"/>
            <a:ext cx="9858375" cy="791765"/>
          </a:xfrm>
        </p:spPr>
        <p:txBody>
          <a:bodyPr/>
          <a:lstStyle>
            <a:lvl1pPr marL="0" indent="0">
              <a:buNone/>
              <a:defRPr sz="1267">
                <a:solidFill>
                  <a:schemeClr val="tx1">
                    <a:tint val="75000"/>
                  </a:schemeClr>
                </a:solidFill>
              </a:defRPr>
            </a:lvl1pPr>
            <a:lvl2pPr marL="24131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2pPr>
            <a:lvl3pPr marL="482620" indent="0">
              <a:buNone/>
              <a:defRPr sz="950">
                <a:solidFill>
                  <a:schemeClr val="tx1">
                    <a:tint val="75000"/>
                  </a:schemeClr>
                </a:solidFill>
              </a:defRPr>
            </a:lvl3pPr>
            <a:lvl4pPr marL="723930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4pPr>
            <a:lvl5pPr marL="96524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5pPr>
            <a:lvl6pPr marL="120655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6pPr>
            <a:lvl7pPr marL="144786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7pPr>
            <a:lvl8pPr marL="168917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8pPr>
            <a:lvl9pPr marL="19304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85813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6438" y="963524"/>
            <a:ext cx="4857750" cy="22965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9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1" y="192705"/>
            <a:ext cx="9858375" cy="699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02" y="887281"/>
            <a:ext cx="4835425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7302" y="1322123"/>
            <a:ext cx="4835425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86437" y="887281"/>
            <a:ext cx="4859239" cy="434842"/>
          </a:xfrm>
        </p:spPr>
        <p:txBody>
          <a:bodyPr anchor="b"/>
          <a:lstStyle>
            <a:lvl1pPr marL="0" indent="0">
              <a:buNone/>
              <a:defRPr sz="1267" b="1"/>
            </a:lvl1pPr>
            <a:lvl2pPr marL="241310" indent="0">
              <a:buNone/>
              <a:defRPr sz="1056" b="1"/>
            </a:lvl2pPr>
            <a:lvl3pPr marL="482620" indent="0">
              <a:buNone/>
              <a:defRPr sz="950" b="1"/>
            </a:lvl3pPr>
            <a:lvl4pPr marL="723930" indent="0">
              <a:buNone/>
              <a:defRPr sz="844" b="1"/>
            </a:lvl4pPr>
            <a:lvl5pPr marL="965241" indent="0">
              <a:buNone/>
              <a:defRPr sz="844" b="1"/>
            </a:lvl5pPr>
            <a:lvl6pPr marL="1206551" indent="0">
              <a:buNone/>
              <a:defRPr sz="844" b="1"/>
            </a:lvl6pPr>
            <a:lvl7pPr marL="1447861" indent="0">
              <a:buNone/>
              <a:defRPr sz="844" b="1"/>
            </a:lvl7pPr>
            <a:lvl8pPr marL="1689171" indent="0">
              <a:buNone/>
              <a:defRPr sz="844" b="1"/>
            </a:lvl8pPr>
            <a:lvl9pPr marL="1930481" indent="0">
              <a:buNone/>
              <a:defRPr sz="8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86437" y="1322123"/>
            <a:ext cx="4859239" cy="1944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7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1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9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238" y="521141"/>
            <a:ext cx="5786438" cy="2572191"/>
          </a:xfrm>
        </p:spPr>
        <p:txBody>
          <a:bodyPr/>
          <a:lstStyle>
            <a:lvl1pPr>
              <a:defRPr sz="1689"/>
            </a:lvl1pPr>
            <a:lvl2pPr>
              <a:defRPr sz="1478"/>
            </a:lvl2pPr>
            <a:lvl3pPr>
              <a:defRPr sz="1267"/>
            </a:lvl3pPr>
            <a:lvl4pPr>
              <a:defRPr sz="1056"/>
            </a:lvl4pPr>
            <a:lvl5pPr>
              <a:defRPr sz="1056"/>
            </a:lvl5pPr>
            <a:lvl6pPr>
              <a:defRPr sz="1056"/>
            </a:lvl6pPr>
            <a:lvl7pPr>
              <a:defRPr sz="1056"/>
            </a:lvl7pPr>
            <a:lvl8pPr>
              <a:defRPr sz="1056"/>
            </a:lvl8pPr>
            <a:lvl9pPr>
              <a:defRPr sz="10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302" y="241300"/>
            <a:ext cx="3686472" cy="844550"/>
          </a:xfrm>
        </p:spPr>
        <p:txBody>
          <a:bodyPr anchor="b"/>
          <a:lstStyle>
            <a:lvl1pPr>
              <a:defRPr sz="16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59238" y="521141"/>
            <a:ext cx="5786438" cy="2572191"/>
          </a:xfrm>
        </p:spPr>
        <p:txBody>
          <a:bodyPr anchor="t"/>
          <a:lstStyle>
            <a:lvl1pPr marL="0" indent="0">
              <a:buNone/>
              <a:defRPr sz="1689"/>
            </a:lvl1pPr>
            <a:lvl2pPr marL="241310" indent="0">
              <a:buNone/>
              <a:defRPr sz="1478"/>
            </a:lvl2pPr>
            <a:lvl3pPr marL="482620" indent="0">
              <a:buNone/>
              <a:defRPr sz="1267"/>
            </a:lvl3pPr>
            <a:lvl4pPr marL="723930" indent="0">
              <a:buNone/>
              <a:defRPr sz="1056"/>
            </a:lvl4pPr>
            <a:lvl5pPr marL="965241" indent="0">
              <a:buNone/>
              <a:defRPr sz="1056"/>
            </a:lvl5pPr>
            <a:lvl6pPr marL="1206551" indent="0">
              <a:buNone/>
              <a:defRPr sz="1056"/>
            </a:lvl6pPr>
            <a:lvl7pPr marL="1447861" indent="0">
              <a:buNone/>
              <a:defRPr sz="1056"/>
            </a:lvl7pPr>
            <a:lvl8pPr marL="1689171" indent="0">
              <a:buNone/>
              <a:defRPr sz="1056"/>
            </a:lvl8pPr>
            <a:lvl9pPr marL="1930481" indent="0">
              <a:buNone/>
              <a:defRPr sz="10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302" y="1085850"/>
            <a:ext cx="3686472" cy="2011671"/>
          </a:xfrm>
        </p:spPr>
        <p:txBody>
          <a:bodyPr/>
          <a:lstStyle>
            <a:lvl1pPr marL="0" indent="0">
              <a:buNone/>
              <a:defRPr sz="844"/>
            </a:lvl1pPr>
            <a:lvl2pPr marL="241310" indent="0">
              <a:buNone/>
              <a:defRPr sz="739"/>
            </a:lvl2pPr>
            <a:lvl3pPr marL="482620" indent="0">
              <a:buNone/>
              <a:defRPr sz="633"/>
            </a:lvl3pPr>
            <a:lvl4pPr marL="723930" indent="0">
              <a:buNone/>
              <a:defRPr sz="528"/>
            </a:lvl4pPr>
            <a:lvl5pPr marL="965241" indent="0">
              <a:buNone/>
              <a:defRPr sz="528"/>
            </a:lvl5pPr>
            <a:lvl6pPr marL="1206551" indent="0">
              <a:buNone/>
              <a:defRPr sz="528"/>
            </a:lvl6pPr>
            <a:lvl7pPr marL="1447861" indent="0">
              <a:buNone/>
              <a:defRPr sz="528"/>
            </a:lvl7pPr>
            <a:lvl8pPr marL="1689171" indent="0">
              <a:buNone/>
              <a:defRPr sz="528"/>
            </a:lvl8pPr>
            <a:lvl9pPr marL="1930481" indent="0">
              <a:buNone/>
              <a:defRPr sz="5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192705"/>
            <a:ext cx="9858375" cy="699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963524"/>
            <a:ext cx="9858375" cy="2296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813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D5759-6BAE-425D-BC26-CB4F580ECCB5}" type="datetimeFigureOut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86188" y="3354740"/>
            <a:ext cx="3857625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2438" y="3354740"/>
            <a:ext cx="2571750" cy="1927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6C6A1-C3D2-42DA-A693-8A3375AB84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82620" rtl="0" eaLnBrk="1" latinLnBrk="0" hangingPunct="1">
        <a:lnSpc>
          <a:spcPct val="90000"/>
        </a:lnSpc>
        <a:spcBef>
          <a:spcPct val="0"/>
        </a:spcBef>
        <a:buNone/>
        <a:defRPr sz="23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655" indent="-120655" algn="l" defTabSz="482620" rtl="0" eaLnBrk="1" latinLnBrk="0" hangingPunct="1">
        <a:lnSpc>
          <a:spcPct val="90000"/>
        </a:lnSpc>
        <a:spcBef>
          <a:spcPts val="528"/>
        </a:spcBef>
        <a:buFont typeface="Arial" panose="020B0604020202020204" pitchFamily="34" charset="0"/>
        <a:buChar char="•"/>
        <a:defRPr sz="1478" kern="1200">
          <a:solidFill>
            <a:schemeClr val="tx1"/>
          </a:solidFill>
          <a:latin typeface="+mn-lt"/>
          <a:ea typeface="+mn-ea"/>
          <a:cs typeface="+mn-cs"/>
        </a:defRPr>
      </a:lvl1pPr>
      <a:lvl2pPr marL="36196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267" kern="1200">
          <a:solidFill>
            <a:schemeClr val="tx1"/>
          </a:solidFill>
          <a:latin typeface="+mn-lt"/>
          <a:ea typeface="+mn-ea"/>
          <a:cs typeface="+mn-cs"/>
        </a:defRPr>
      </a:lvl2pPr>
      <a:lvl3pPr marL="603275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1056" kern="1200">
          <a:solidFill>
            <a:schemeClr val="tx1"/>
          </a:solidFill>
          <a:latin typeface="+mn-lt"/>
          <a:ea typeface="+mn-ea"/>
          <a:cs typeface="+mn-cs"/>
        </a:defRPr>
      </a:lvl3pPr>
      <a:lvl4pPr marL="84458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108589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32720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56851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80982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2051136" indent="-120655" algn="l" defTabSz="482620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1pPr>
      <a:lvl2pPr marL="24131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8262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3pPr>
      <a:lvl4pPr marL="723930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4pPr>
      <a:lvl5pPr marL="96524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5pPr>
      <a:lvl6pPr marL="120655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6pPr>
      <a:lvl7pPr marL="144786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7pPr>
      <a:lvl8pPr marL="168917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8pPr>
      <a:lvl9pPr marL="1930481" algn="l" defTabSz="482620" rtl="0" eaLnBrk="1" latinLnBrk="0" hangingPunct="1">
        <a:defRPr sz="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D52C7E-2F96-3972-0939-9106B44F8E60}"/>
              </a:ext>
            </a:extLst>
          </p:cNvPr>
          <p:cNvSpPr txBox="1"/>
          <p:nvPr/>
        </p:nvSpPr>
        <p:spPr>
          <a:xfrm>
            <a:off x="6723469" y="1126422"/>
            <a:ext cx="4164844" cy="1366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fi-FI" sz="2553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CN" altLang="en-US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128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2128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xxxxx</a:t>
            </a:r>
            <a:endParaRPr lang="en-GB" sz="2128" b="1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</a:endParaRPr>
          </a:p>
          <a:p>
            <a:pPr algn="r"/>
            <a:endParaRPr lang="en-US" sz="1600" dirty="0">
              <a:solidFill>
                <a:srgbClr val="B0B91D"/>
              </a:solidFill>
              <a:latin typeface="Futura PT Book" panose="020B0502020204020303" pitchFamily="34" charset="0"/>
            </a:endParaRPr>
          </a:p>
          <a:p>
            <a:pPr algn="r"/>
            <a:r>
              <a:rPr lang="zh-CN" alt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20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www.aclechina.com</a:t>
            </a:r>
            <a:endParaRPr lang="en-GB" sz="2000" b="1" dirty="0">
              <a:solidFill>
                <a:srgbClr val="80004E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F698EF-E9F7-A3A7-02EB-E0538CC186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34667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12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FCAC84-7DA2-42CC-B2D7-96C29DD0DE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C397A6-7B8D-48E6-A3E9-BC42B2F11F29}">
  <ds:schemaRefs>
    <ds:schemaRef ds:uri="http://schemas.microsoft.com/office/2006/metadata/properties"/>
    <ds:schemaRef ds:uri="http://schemas.microsoft.com/office/infopath/2007/PartnerControls"/>
    <ds:schemaRef ds:uri="141786b9-c4e5-4bfc-95ac-d6544a536d42"/>
    <ds:schemaRef ds:uri="1c8cae9a-ed1a-405b-8b10-305b8e924a00"/>
  </ds:schemaRefs>
</ds:datastoreItem>
</file>

<file path=customXml/itemProps3.xml><?xml version="1.0" encoding="utf-8"?>
<ds:datastoreItem xmlns:ds="http://schemas.openxmlformats.org/officeDocument/2006/customXml" ds:itemID="{47A52897-ABD8-4AD4-8653-68A1F8C4D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196</TotalTime>
  <Words>15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Fung, Eddie</dc:creator>
  <cp:lastModifiedBy>Tong, Rose</cp:lastModifiedBy>
  <cp:revision>18</cp:revision>
  <dcterms:created xsi:type="dcterms:W3CDTF">2022-12-01T09:04:20Z</dcterms:created>
  <dcterms:modified xsi:type="dcterms:W3CDTF">2025-07-30T02:34:51Z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ediaServiceImageTags">
    <vt:lpwstr/>
  </property>
  <property fmtid="{D5CDD505-2E9C-101B-9397-08002B2CF9AE}" pid="4" name="MSIP_Label_57969209-987a-410d-ac15-d40f31778c48_Enabled">
    <vt:lpwstr>true</vt:lpwstr>
  </property>
  <property fmtid="{D5CDD505-2E9C-101B-9397-08002B2CF9AE}" pid="5" name="MSIP_Label_57969209-987a-410d-ac15-d40f31778c48_SetDate">
    <vt:lpwstr>2024-04-16T06:52:05Z</vt:lpwstr>
  </property>
  <property fmtid="{D5CDD505-2E9C-101B-9397-08002B2CF9AE}" pid="6" name="MSIP_Label_57969209-987a-410d-ac15-d40f31778c48_Method">
    <vt:lpwstr>Privileged</vt:lpwstr>
  </property>
  <property fmtid="{D5CDD505-2E9C-101B-9397-08002B2CF9AE}" pid="7" name="MSIP_Label_57969209-987a-410d-ac15-d40f31778c48_Name">
    <vt:lpwstr>57969209-987a-410d-ac15-d40f31778c48</vt:lpwstr>
  </property>
  <property fmtid="{D5CDD505-2E9C-101B-9397-08002B2CF9AE}" pid="8" name="MSIP_Label_57969209-987a-410d-ac15-d40f31778c48_SiteId">
    <vt:lpwstr>2567d566-604c-408a-8a60-55d0dc9d9d6b</vt:lpwstr>
  </property>
  <property fmtid="{D5CDD505-2E9C-101B-9397-08002B2CF9AE}" pid="9" name="MSIP_Label_57969209-987a-410d-ac15-d40f31778c48_ActionId">
    <vt:lpwstr>71a498fd-c363-4db3-82cb-eb320e83cf8d</vt:lpwstr>
  </property>
  <property fmtid="{D5CDD505-2E9C-101B-9397-08002B2CF9AE}" pid="10" name="MSIP_Label_57969209-987a-410d-ac15-d40f31778c48_ContentBits">
    <vt:lpwstr>0</vt:lpwstr>
  </property>
</Properties>
</file>